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16"/>
  </p:notesMasterIdLst>
  <p:sldIdLst>
    <p:sldId id="256" r:id="rId2"/>
    <p:sldId id="257" r:id="rId3"/>
    <p:sldId id="304" r:id="rId4"/>
    <p:sldId id="258" r:id="rId5"/>
    <p:sldId id="268" r:id="rId6"/>
    <p:sldId id="262" r:id="rId7"/>
    <p:sldId id="259" r:id="rId8"/>
    <p:sldId id="260" r:id="rId9"/>
    <p:sldId id="306" r:id="rId10"/>
    <p:sldId id="305" r:id="rId11"/>
    <p:sldId id="261" r:id="rId12"/>
    <p:sldId id="263" r:id="rId13"/>
    <p:sldId id="264" r:id="rId14"/>
    <p:sldId id="265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3ED378-93EA-44FE-A0E1-D39460E9241C}">
  <a:tblStyle styleId="{623ED378-93EA-44FE-A0E1-D39460E924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168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988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8714a43093_5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" name="Google Shape;2618;g8714a43093_5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232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6" r:id="rId11"/>
    <p:sldLayoutId id="2147483669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77190" y="1564919"/>
            <a:ext cx="3588074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Tema 1.2 Progresiones</a:t>
            </a:r>
            <a:endParaRPr sz="48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dirty="0"/>
              <a:t>Aritméticas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dirty="0">
                <a:solidFill>
                  <a:schemeClr val="accent1"/>
                </a:solidFill>
              </a:rPr>
              <a:t>Geomé</a:t>
            </a:r>
            <a:r>
              <a:rPr lang="en" sz="2300" dirty="0"/>
              <a:t>tricas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358116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Geométricas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160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Término general</a:t>
            </a:r>
            <a:endParaRPr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CFE7D76-B690-43A2-ACC8-2596FE3C71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36" t="21812" r="12791" b="48711"/>
          <a:stretch/>
        </p:blipFill>
        <p:spPr>
          <a:xfrm>
            <a:off x="662401" y="1148317"/>
            <a:ext cx="7946568" cy="32819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Suma de n términos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23A3312-3539-4522-8253-312B589CC5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42" t="21588" r="12832" b="44213"/>
          <a:stretch/>
        </p:blipFill>
        <p:spPr>
          <a:xfrm>
            <a:off x="1070762" y="1155405"/>
            <a:ext cx="7040099" cy="3381153"/>
          </a:xfrm>
          <a:prstGeom prst="rect">
            <a:avLst/>
          </a:prstGeom>
        </p:spPr>
      </p:pic>
      <p:sp>
        <p:nvSpPr>
          <p:cNvPr id="66" name="Rectángulo 65">
            <a:extLst>
              <a:ext uri="{FF2B5EF4-FFF2-40B4-BE49-F238E27FC236}">
                <a16:creationId xmlns:a16="http://schemas.microsoft.com/office/drawing/2014/main" id="{E1C4F702-A20F-4F9A-BB37-AA226AC4AFD8}"/>
              </a:ext>
            </a:extLst>
          </p:cNvPr>
          <p:cNvSpPr/>
          <p:nvPr/>
        </p:nvSpPr>
        <p:spPr>
          <a:xfrm>
            <a:off x="1141228" y="3636335"/>
            <a:ext cx="2920409" cy="9781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Producto de n términos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024EDF-63FA-4881-AA21-8E8E004D5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33" t="21035" r="12481" b="45110"/>
          <a:stretch/>
        </p:blipFill>
        <p:spPr>
          <a:xfrm>
            <a:off x="1141051" y="1008006"/>
            <a:ext cx="7038930" cy="3287547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21D583C7-0613-409B-937A-64343BA2373B}"/>
              </a:ext>
            </a:extLst>
          </p:cNvPr>
          <p:cNvSpPr/>
          <p:nvPr/>
        </p:nvSpPr>
        <p:spPr>
          <a:xfrm>
            <a:off x="1141228" y="3452037"/>
            <a:ext cx="3019646" cy="1162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3950DC9-5C6C-4B2C-B852-B040A75BD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46" t="22177" r="12636" b="42914"/>
          <a:stretch/>
        </p:blipFill>
        <p:spPr>
          <a:xfrm>
            <a:off x="1254642" y="1183566"/>
            <a:ext cx="6762938" cy="3267931"/>
          </a:xfrm>
          <a:prstGeom prst="rect">
            <a:avLst/>
          </a:prstGeom>
        </p:spPr>
      </p:pic>
      <p:grpSp>
        <p:nvGrpSpPr>
          <p:cNvPr id="2326" name="Google Shape;2326;p44"/>
          <p:cNvGrpSpPr/>
          <p:nvPr/>
        </p:nvGrpSpPr>
        <p:grpSpPr>
          <a:xfrm>
            <a:off x="7493211" y="99236"/>
            <a:ext cx="1445228" cy="1484847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51A0032-9A79-4039-8C87-A1BDF3D28AEE}"/>
              </a:ext>
            </a:extLst>
          </p:cNvPr>
          <p:cNvSpPr txBox="1"/>
          <p:nvPr/>
        </p:nvSpPr>
        <p:spPr>
          <a:xfrm>
            <a:off x="7613314" y="469872"/>
            <a:ext cx="1205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ES" sz="1800" dirty="0">
                <a:solidFill>
                  <a:srgbClr val="77C6FC"/>
                </a:solidFill>
                <a:latin typeface="Barlow Semi Condensed Medium"/>
                <a:sym typeface="Barlow Semi Condensed Medium"/>
              </a:rPr>
              <a:t>Resumen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uLnTx/>
                <a:uFillTx/>
                <a:latin typeface="Barlow Semi Condensed Medium"/>
                <a:sym typeface="Barlow Semi Condensed Medium"/>
              </a:rPr>
              <a:t>importante</a:t>
            </a: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77C6FC"/>
              </a:solidFill>
              <a:uLnTx/>
              <a:uFillTx/>
              <a:latin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¿Que es una progresión</a:t>
            </a:r>
            <a:endParaRPr dirty="0"/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813887" y="966453"/>
            <a:ext cx="7705500" cy="16052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Una sucesión es un conjunto ordenado de números reales:    a1, a2, a3, a4, a5, a6,.......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Cada elemento de la sucesión se llama </a:t>
            </a:r>
            <a:r>
              <a:rPr lang="es-ES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</a:rPr>
              <a:t>término </a:t>
            </a:r>
            <a:r>
              <a:rPr lang="es-E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de la sucesión.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Lo</a:t>
            </a:r>
            <a:r>
              <a:rPr lang="es-E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s términos de las sucesiones se pueden determinar a partir de cierto criterio,  este criterio se denomina </a:t>
            </a:r>
            <a:r>
              <a:rPr lang="es-ES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</a:rPr>
              <a:t>regla de formación</a:t>
            </a:r>
            <a:r>
              <a:rPr lang="es-E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 lang="en" dirty="0">
              <a:solidFill>
                <a:schemeClr val="accent1"/>
              </a:solidFill>
              <a:uFill>
                <a:noFill/>
              </a:uFill>
              <a:latin typeface="Barlow Semi Condensed Medium"/>
              <a:sym typeface="Barlow Semi Condense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accent1"/>
              </a:solidFill>
              <a:uFill>
                <a:noFill/>
              </a:uFill>
              <a:latin typeface="Barlow Semi Condensed Medium"/>
              <a:ea typeface="Barlow Semi Condensed"/>
              <a:cs typeface="Barlow Semi Condensed"/>
              <a:sym typeface="Barlow Semi Condense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Encuentra el valor de la ficha que falta: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102F04-E46A-455C-8B99-2A72988A3A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634" t="27167" r="13105" b="47826"/>
          <a:stretch/>
        </p:blipFill>
        <p:spPr>
          <a:xfrm>
            <a:off x="1313433" y="2472513"/>
            <a:ext cx="3258567" cy="223342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C7130C8-F979-41F1-A115-E8993E8259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898" t="30385" r="13566" b="47290"/>
          <a:stretch/>
        </p:blipFill>
        <p:spPr>
          <a:xfrm>
            <a:off x="5131829" y="2472513"/>
            <a:ext cx="3392082" cy="22334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¿Que es una progresión</a:t>
            </a:r>
            <a:endParaRPr dirty="0"/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818411" y="1067173"/>
            <a:ext cx="7705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accent1"/>
              </a:solidFill>
              <a:uFill>
                <a:noFill/>
              </a:uFill>
              <a:latin typeface="Barlow Semi Condensed Medium"/>
              <a:ea typeface="Barlow Semi Condensed"/>
              <a:cs typeface="Barlow Semi Condensed"/>
              <a:sym typeface="Barlow Semi Condense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Encuentra el valor de la ficha que falta: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0EF255-6E90-4AF5-A177-534888C9C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18" t="26868" r="13296" b="46945"/>
          <a:stretch/>
        </p:blipFill>
        <p:spPr>
          <a:xfrm>
            <a:off x="875833" y="1865860"/>
            <a:ext cx="3314110" cy="239631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FE2E94-C845-44B1-98B0-D0621A844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977" t="27175" r="13411" b="43885"/>
          <a:stretch/>
        </p:blipFill>
        <p:spPr>
          <a:xfrm>
            <a:off x="4791739" y="1865860"/>
            <a:ext cx="2849525" cy="241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31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Ejemplo 1</a:t>
            </a:r>
            <a:endParaRPr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Ejemplo 2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Ejemplo 3</a:t>
            </a:r>
            <a:endParaRPr dirty="0"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Our Consultants</a:t>
            </a:r>
            <a:endParaRPr/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could describe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topic of the section here</a:t>
            </a:r>
            <a:endParaRPr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B72F8BC-C017-4183-91BE-51FA3A517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15" t="21958" r="14058" b="50338"/>
          <a:stretch/>
        </p:blipFill>
        <p:spPr>
          <a:xfrm>
            <a:off x="3521567" y="99653"/>
            <a:ext cx="2865055" cy="229508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43EA4FA-BFAD-45A7-9850-0E55D91410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46" t="34727" r="38837" b="50594"/>
          <a:stretch/>
        </p:blipFill>
        <p:spPr>
          <a:xfrm>
            <a:off x="5909523" y="1403499"/>
            <a:ext cx="3131800" cy="118425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BF844B2-E343-41BC-8D50-73D459BB4F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61" t="34429" r="38860" b="49897"/>
          <a:stretch/>
        </p:blipFill>
        <p:spPr>
          <a:xfrm>
            <a:off x="3990753" y="3666744"/>
            <a:ext cx="3111088" cy="126065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1672E2E-B6C0-400D-B21F-F7FC940C90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359" t="34608" r="38883" b="58244"/>
          <a:stretch/>
        </p:blipFill>
        <p:spPr>
          <a:xfrm>
            <a:off x="3176625" y="2687837"/>
            <a:ext cx="4303167" cy="8039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0" name="Google Shape;2620;p47"/>
          <p:cNvGrpSpPr/>
          <p:nvPr/>
        </p:nvGrpSpPr>
        <p:grpSpPr>
          <a:xfrm>
            <a:off x="2838240" y="504800"/>
            <a:ext cx="3480300" cy="1145236"/>
            <a:chOff x="2771600" y="526920"/>
            <a:chExt cx="3480300" cy="1145236"/>
          </a:xfrm>
        </p:grpSpPr>
        <p:sp>
          <p:nvSpPr>
            <p:cNvPr id="2621" name="Google Shape;2621;p47"/>
            <p:cNvSpPr/>
            <p:nvPr/>
          </p:nvSpPr>
          <p:spPr>
            <a:xfrm>
              <a:off x="2771600" y="526920"/>
              <a:ext cx="3480300" cy="114523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49650" y="606775"/>
              <a:ext cx="3324000" cy="985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3" name="Google Shape;2623;p47"/>
          <p:cNvGrpSpPr/>
          <p:nvPr/>
        </p:nvGrpSpPr>
        <p:grpSpPr>
          <a:xfrm>
            <a:off x="2711348" y="3499890"/>
            <a:ext cx="3831220" cy="1392295"/>
            <a:chOff x="2771600" y="526920"/>
            <a:chExt cx="3480300" cy="1145100"/>
          </a:xfrm>
        </p:grpSpPr>
        <p:sp>
          <p:nvSpPr>
            <p:cNvPr id="2624" name="Google Shape;2624;p47"/>
            <p:cNvSpPr/>
            <p:nvPr/>
          </p:nvSpPr>
          <p:spPr>
            <a:xfrm>
              <a:off x="2771600" y="526920"/>
              <a:ext cx="3480300" cy="1145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2849650" y="606775"/>
              <a:ext cx="3324000" cy="985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47"/>
          <p:cNvGrpSpPr/>
          <p:nvPr/>
        </p:nvGrpSpPr>
        <p:grpSpPr>
          <a:xfrm>
            <a:off x="2711348" y="1946580"/>
            <a:ext cx="3745300" cy="1280053"/>
            <a:chOff x="2771600" y="526920"/>
            <a:chExt cx="3480300" cy="1145100"/>
          </a:xfrm>
        </p:grpSpPr>
        <p:sp>
          <p:nvSpPr>
            <p:cNvPr id="2627" name="Google Shape;2627;p47"/>
            <p:cNvSpPr/>
            <p:nvPr/>
          </p:nvSpPr>
          <p:spPr>
            <a:xfrm>
              <a:off x="2771600" y="526920"/>
              <a:ext cx="3480300" cy="1145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2849650" y="606775"/>
              <a:ext cx="3324000" cy="985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9" name="Google Shape;2629;p47"/>
          <p:cNvSpPr txBox="1">
            <a:spLocks noGrp="1"/>
          </p:cNvSpPr>
          <p:nvPr>
            <p:ph type="subTitle" idx="3"/>
          </p:nvPr>
        </p:nvSpPr>
        <p:spPr>
          <a:xfrm>
            <a:off x="2838240" y="2434645"/>
            <a:ext cx="34839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Hay sucesiones cuyo término general es una expresión algebraica, que nos permite saber cualquier término de la sucesión sabiendo el lugar que ocupa, n.</a:t>
            </a:r>
            <a:endParaRPr dirty="0"/>
          </a:p>
        </p:txBody>
      </p:sp>
      <p:sp>
        <p:nvSpPr>
          <p:cNvPr id="2631" name="Google Shape;2631;p47"/>
          <p:cNvSpPr txBox="1">
            <a:spLocks noGrp="1"/>
          </p:cNvSpPr>
          <p:nvPr>
            <p:ph type="subTitle" idx="1"/>
          </p:nvPr>
        </p:nvSpPr>
        <p:spPr>
          <a:xfrm>
            <a:off x="2909900" y="954959"/>
            <a:ext cx="3185444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s-E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érmino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general</a:t>
            </a:r>
            <a:endParaRPr lang="es-E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 llama término general de una sucesión al que ocupa un lugar cualquiera, n, de la misma, se escribe </a:t>
            </a:r>
            <a:r>
              <a:rPr lang="es-ES" dirty="0" err="1"/>
              <a:t>a</a:t>
            </a:r>
            <a:r>
              <a:rPr lang="es-ES" baseline="-25000" dirty="0" err="1"/>
              <a:t>n</a:t>
            </a:r>
            <a:endParaRPr dirty="0"/>
          </a:p>
        </p:txBody>
      </p:sp>
      <p:sp>
        <p:nvSpPr>
          <p:cNvPr id="2634" name="Google Shape;2634;p47"/>
          <p:cNvSpPr txBox="1">
            <a:spLocks noGrp="1"/>
          </p:cNvSpPr>
          <p:nvPr>
            <p:ph type="subTitle" idx="5"/>
          </p:nvPr>
        </p:nvSpPr>
        <p:spPr>
          <a:xfrm>
            <a:off x="2838240" y="4051441"/>
            <a:ext cx="34839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En otras, cada término se obtiene a partir de los anteriores, se dice que están dadas en forma recurrente. Una relación de recurrencia es una expresión algebraica, que expresa el término n en función de los anteriores.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Tipos de progresiones</a:t>
            </a:r>
            <a:endParaRPr dirty="0"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Aritmeticas</a:t>
            </a:r>
            <a:endParaRPr dirty="0"/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709926" y="1938528"/>
            <a:ext cx="2550186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Una progresión aritmética es una sucesión en que cada término (menos el primero) se obtiene sumando al anterior una </a:t>
            </a:r>
            <a:r>
              <a:rPr lang="es-ES" sz="1600" dirty="0">
                <a:solidFill>
                  <a:schemeClr val="accent1"/>
                </a:solidFill>
                <a:latin typeface="Barlow Semi Condensed Medium"/>
              </a:rPr>
              <a:t>cantidad fija, d</a:t>
            </a:r>
            <a:r>
              <a:rPr lang="es-ES" sz="1800" dirty="0">
                <a:solidFill>
                  <a:schemeClr val="accent1"/>
                </a:solidFill>
                <a:latin typeface="Barlow Semi Condensed Medium"/>
              </a:rPr>
              <a:t>, </a:t>
            </a:r>
            <a:r>
              <a:rPr lang="es-E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llamada diferencia de la progresión.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 d&gt;0 los números cada vez son mayores, se dice que la progresión es creciente.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 d&lt;0 los números cada vez son menores, se dice que la progresión es decreciente.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6240745" y="1545336"/>
            <a:ext cx="194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Geométricas</a:t>
            </a:r>
            <a:endParaRPr dirty="0"/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6240744" y="1938528"/>
            <a:ext cx="24496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Una progresión geométrica es una sucesión en que cada término (menos el primero), se obtiene multiplicando el anterior  por una cantidad fija r, llamada razón de la progresión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512064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5040749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Aritméticas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6" name="Google Shape;2166;p39"/>
          <p:cNvGrpSpPr/>
          <p:nvPr/>
        </p:nvGrpSpPr>
        <p:grpSpPr>
          <a:xfrm>
            <a:off x="7088372" y="178028"/>
            <a:ext cx="855979" cy="785991"/>
            <a:chOff x="1190625" y="238125"/>
            <a:chExt cx="5238750" cy="5231525"/>
          </a:xfrm>
        </p:grpSpPr>
        <p:sp>
          <p:nvSpPr>
            <p:cNvPr id="2167" name="Google Shape;2167;p39"/>
            <p:cNvSpPr/>
            <p:nvPr/>
          </p:nvSpPr>
          <p:spPr>
            <a:xfrm>
              <a:off x="1190625" y="259325"/>
              <a:ext cx="5238750" cy="5210325"/>
            </a:xfrm>
            <a:custGeom>
              <a:avLst/>
              <a:gdLst/>
              <a:ahLst/>
              <a:cxnLst/>
              <a:rect l="l" t="t" r="r" b="b"/>
              <a:pathLst>
                <a:path w="209550" h="208413" extrusionOk="0">
                  <a:moveTo>
                    <a:pt x="149830" y="7449"/>
                  </a:moveTo>
                  <a:lnTo>
                    <a:pt x="163530" y="9379"/>
                  </a:lnTo>
                  <a:lnTo>
                    <a:pt x="162179" y="19412"/>
                  </a:lnTo>
                  <a:cubicBezTo>
                    <a:pt x="161311" y="25105"/>
                    <a:pt x="165267" y="30411"/>
                    <a:pt x="170959" y="31279"/>
                  </a:cubicBezTo>
                  <a:cubicBezTo>
                    <a:pt x="171435" y="31345"/>
                    <a:pt x="171909" y="31377"/>
                    <a:pt x="172378" y="31377"/>
                  </a:cubicBezTo>
                  <a:cubicBezTo>
                    <a:pt x="174663" y="31377"/>
                    <a:pt x="176836" y="30614"/>
                    <a:pt x="178677" y="29253"/>
                  </a:cubicBezTo>
                  <a:lnTo>
                    <a:pt x="186878" y="23175"/>
                  </a:lnTo>
                  <a:lnTo>
                    <a:pt x="195175" y="34270"/>
                  </a:lnTo>
                  <a:lnTo>
                    <a:pt x="187071" y="40348"/>
                  </a:lnTo>
                  <a:cubicBezTo>
                    <a:pt x="182440" y="43821"/>
                    <a:pt x="181475" y="50382"/>
                    <a:pt x="184948" y="54916"/>
                  </a:cubicBezTo>
                  <a:cubicBezTo>
                    <a:pt x="186588" y="57135"/>
                    <a:pt x="189097" y="58679"/>
                    <a:pt x="191798" y="59065"/>
                  </a:cubicBezTo>
                  <a:lnTo>
                    <a:pt x="201832" y="60415"/>
                  </a:lnTo>
                  <a:lnTo>
                    <a:pt x="199902" y="74212"/>
                  </a:lnTo>
                  <a:lnTo>
                    <a:pt x="189869" y="72765"/>
                  </a:lnTo>
                  <a:cubicBezTo>
                    <a:pt x="189391" y="72700"/>
                    <a:pt x="188917" y="72668"/>
                    <a:pt x="188447" y="72668"/>
                  </a:cubicBezTo>
                  <a:cubicBezTo>
                    <a:pt x="183318" y="72668"/>
                    <a:pt x="178797" y="76426"/>
                    <a:pt x="178002" y="81641"/>
                  </a:cubicBezTo>
                  <a:cubicBezTo>
                    <a:pt x="177616" y="84342"/>
                    <a:pt x="178388" y="87140"/>
                    <a:pt x="180028" y="89359"/>
                  </a:cubicBezTo>
                  <a:lnTo>
                    <a:pt x="186106" y="97463"/>
                  </a:lnTo>
                  <a:lnTo>
                    <a:pt x="175011" y="105760"/>
                  </a:lnTo>
                  <a:lnTo>
                    <a:pt x="168933" y="97656"/>
                  </a:lnTo>
                  <a:cubicBezTo>
                    <a:pt x="166888" y="94930"/>
                    <a:pt x="163773" y="93507"/>
                    <a:pt x="160632" y="93507"/>
                  </a:cubicBezTo>
                  <a:cubicBezTo>
                    <a:pt x="158437" y="93507"/>
                    <a:pt x="156230" y="94201"/>
                    <a:pt x="154365" y="95630"/>
                  </a:cubicBezTo>
                  <a:cubicBezTo>
                    <a:pt x="152146" y="97270"/>
                    <a:pt x="150698" y="99682"/>
                    <a:pt x="150216" y="102480"/>
                  </a:cubicBezTo>
                  <a:lnTo>
                    <a:pt x="148865" y="112514"/>
                  </a:lnTo>
                  <a:lnTo>
                    <a:pt x="135069" y="110584"/>
                  </a:lnTo>
                  <a:lnTo>
                    <a:pt x="136516" y="100454"/>
                  </a:lnTo>
                  <a:cubicBezTo>
                    <a:pt x="137385" y="94762"/>
                    <a:pt x="133429" y="89552"/>
                    <a:pt x="127737" y="88683"/>
                  </a:cubicBezTo>
                  <a:cubicBezTo>
                    <a:pt x="127260" y="88618"/>
                    <a:pt x="126787" y="88586"/>
                    <a:pt x="126318" y="88586"/>
                  </a:cubicBezTo>
                  <a:cubicBezTo>
                    <a:pt x="124033" y="88586"/>
                    <a:pt x="121860" y="89349"/>
                    <a:pt x="120019" y="90710"/>
                  </a:cubicBezTo>
                  <a:lnTo>
                    <a:pt x="111818" y="96788"/>
                  </a:lnTo>
                  <a:lnTo>
                    <a:pt x="103521" y="85693"/>
                  </a:lnTo>
                  <a:lnTo>
                    <a:pt x="111625" y="79615"/>
                  </a:lnTo>
                  <a:cubicBezTo>
                    <a:pt x="116256" y="76141"/>
                    <a:pt x="117221" y="69581"/>
                    <a:pt x="113747" y="64950"/>
                  </a:cubicBezTo>
                  <a:cubicBezTo>
                    <a:pt x="112107" y="62731"/>
                    <a:pt x="109599" y="61284"/>
                    <a:pt x="106898" y="60898"/>
                  </a:cubicBezTo>
                  <a:lnTo>
                    <a:pt x="96767" y="59451"/>
                  </a:lnTo>
                  <a:lnTo>
                    <a:pt x="98793" y="45751"/>
                  </a:lnTo>
                  <a:lnTo>
                    <a:pt x="108827" y="47198"/>
                  </a:lnTo>
                  <a:cubicBezTo>
                    <a:pt x="109304" y="47263"/>
                    <a:pt x="109779" y="47294"/>
                    <a:pt x="110248" y="47294"/>
                  </a:cubicBezTo>
                  <a:cubicBezTo>
                    <a:pt x="115377" y="47294"/>
                    <a:pt x="119890" y="43537"/>
                    <a:pt x="120597" y="38322"/>
                  </a:cubicBezTo>
                  <a:cubicBezTo>
                    <a:pt x="120983" y="35621"/>
                    <a:pt x="120308" y="32823"/>
                    <a:pt x="118668" y="30604"/>
                  </a:cubicBezTo>
                  <a:lnTo>
                    <a:pt x="112493" y="22500"/>
                  </a:lnTo>
                  <a:lnTo>
                    <a:pt x="123588" y="14106"/>
                  </a:lnTo>
                  <a:lnTo>
                    <a:pt x="129763" y="22307"/>
                  </a:lnTo>
                  <a:cubicBezTo>
                    <a:pt x="131820" y="24993"/>
                    <a:pt x="134928" y="26427"/>
                    <a:pt x="138082" y="26427"/>
                  </a:cubicBezTo>
                  <a:cubicBezTo>
                    <a:pt x="140252" y="26427"/>
                    <a:pt x="142444" y="25748"/>
                    <a:pt x="144331" y="24333"/>
                  </a:cubicBezTo>
                  <a:cubicBezTo>
                    <a:pt x="146550" y="22693"/>
                    <a:pt x="147997" y="20184"/>
                    <a:pt x="148383" y="17483"/>
                  </a:cubicBezTo>
                  <a:lnTo>
                    <a:pt x="149830" y="7449"/>
                  </a:lnTo>
                  <a:close/>
                  <a:moveTo>
                    <a:pt x="45248" y="107690"/>
                  </a:moveTo>
                  <a:cubicBezTo>
                    <a:pt x="48432" y="114540"/>
                    <a:pt x="52870" y="120811"/>
                    <a:pt x="58176" y="126213"/>
                  </a:cubicBezTo>
                  <a:cubicBezTo>
                    <a:pt x="56131" y="131893"/>
                    <a:pt x="50817" y="135433"/>
                    <a:pt x="45127" y="135433"/>
                  </a:cubicBezTo>
                  <a:cubicBezTo>
                    <a:pt x="43568" y="135433"/>
                    <a:pt x="41980" y="135167"/>
                    <a:pt x="40424" y="134607"/>
                  </a:cubicBezTo>
                  <a:cubicBezTo>
                    <a:pt x="33188" y="132002"/>
                    <a:pt x="29426" y="124091"/>
                    <a:pt x="32031" y="116855"/>
                  </a:cubicBezTo>
                  <a:cubicBezTo>
                    <a:pt x="34057" y="111356"/>
                    <a:pt x="39267" y="107690"/>
                    <a:pt x="45152" y="107690"/>
                  </a:cubicBezTo>
                  <a:close/>
                  <a:moveTo>
                    <a:pt x="39845" y="89166"/>
                  </a:moveTo>
                  <a:cubicBezTo>
                    <a:pt x="40328" y="93121"/>
                    <a:pt x="41293" y="97077"/>
                    <a:pt x="42547" y="100936"/>
                  </a:cubicBezTo>
                  <a:cubicBezTo>
                    <a:pt x="31162" y="102287"/>
                    <a:pt x="22962" y="112610"/>
                    <a:pt x="24312" y="124091"/>
                  </a:cubicBezTo>
                  <a:cubicBezTo>
                    <a:pt x="25565" y="134650"/>
                    <a:pt x="34620" y="142471"/>
                    <a:pt x="45011" y="142471"/>
                  </a:cubicBezTo>
                  <a:cubicBezTo>
                    <a:pt x="45822" y="142471"/>
                    <a:pt x="46642" y="142423"/>
                    <a:pt x="47467" y="142325"/>
                  </a:cubicBezTo>
                  <a:cubicBezTo>
                    <a:pt x="54414" y="141457"/>
                    <a:pt x="60395" y="137308"/>
                    <a:pt x="63579" y="131134"/>
                  </a:cubicBezTo>
                  <a:cubicBezTo>
                    <a:pt x="65412" y="132677"/>
                    <a:pt x="67438" y="134125"/>
                    <a:pt x="69464" y="135475"/>
                  </a:cubicBezTo>
                  <a:cubicBezTo>
                    <a:pt x="72744" y="137501"/>
                    <a:pt x="75253" y="140685"/>
                    <a:pt x="76507" y="144351"/>
                  </a:cubicBezTo>
                  <a:lnTo>
                    <a:pt x="69078" y="151780"/>
                  </a:lnTo>
                  <a:lnTo>
                    <a:pt x="61842" y="146763"/>
                  </a:lnTo>
                  <a:cubicBezTo>
                    <a:pt x="60637" y="145960"/>
                    <a:pt x="59266" y="145571"/>
                    <a:pt x="57911" y="145571"/>
                  </a:cubicBezTo>
                  <a:cubicBezTo>
                    <a:pt x="55689" y="145571"/>
                    <a:pt x="53513" y="146618"/>
                    <a:pt x="52195" y="148596"/>
                  </a:cubicBezTo>
                  <a:cubicBezTo>
                    <a:pt x="51616" y="149368"/>
                    <a:pt x="51326" y="150236"/>
                    <a:pt x="51133" y="151105"/>
                  </a:cubicBezTo>
                  <a:lnTo>
                    <a:pt x="49300" y="159788"/>
                  </a:lnTo>
                  <a:lnTo>
                    <a:pt x="41003" y="159788"/>
                  </a:lnTo>
                  <a:lnTo>
                    <a:pt x="39170" y="151105"/>
                  </a:lnTo>
                  <a:cubicBezTo>
                    <a:pt x="38495" y="147815"/>
                    <a:pt x="35608" y="145558"/>
                    <a:pt x="32379" y="145558"/>
                  </a:cubicBezTo>
                  <a:cubicBezTo>
                    <a:pt x="31914" y="145558"/>
                    <a:pt x="31443" y="145605"/>
                    <a:pt x="30969" y="145702"/>
                  </a:cubicBezTo>
                  <a:cubicBezTo>
                    <a:pt x="30101" y="145895"/>
                    <a:pt x="29233" y="146281"/>
                    <a:pt x="28461" y="146860"/>
                  </a:cubicBezTo>
                  <a:lnTo>
                    <a:pt x="21225" y="151780"/>
                  </a:lnTo>
                  <a:lnTo>
                    <a:pt x="14954" y="145509"/>
                  </a:lnTo>
                  <a:lnTo>
                    <a:pt x="19874" y="138273"/>
                  </a:lnTo>
                  <a:cubicBezTo>
                    <a:pt x="22093" y="135089"/>
                    <a:pt x="21322" y="130748"/>
                    <a:pt x="18138" y="128625"/>
                  </a:cubicBezTo>
                  <a:cubicBezTo>
                    <a:pt x="17366" y="128046"/>
                    <a:pt x="16498" y="127661"/>
                    <a:pt x="15629" y="127468"/>
                  </a:cubicBezTo>
                  <a:lnTo>
                    <a:pt x="6946" y="125731"/>
                  </a:lnTo>
                  <a:lnTo>
                    <a:pt x="6946" y="117434"/>
                  </a:lnTo>
                  <a:lnTo>
                    <a:pt x="15629" y="115601"/>
                  </a:lnTo>
                  <a:cubicBezTo>
                    <a:pt x="19392" y="114829"/>
                    <a:pt x="21708" y="111163"/>
                    <a:pt x="20936" y="107400"/>
                  </a:cubicBezTo>
                  <a:cubicBezTo>
                    <a:pt x="20743" y="106532"/>
                    <a:pt x="20453" y="105664"/>
                    <a:pt x="19874" y="104892"/>
                  </a:cubicBezTo>
                  <a:lnTo>
                    <a:pt x="14954" y="97656"/>
                  </a:lnTo>
                  <a:lnTo>
                    <a:pt x="21225" y="91385"/>
                  </a:lnTo>
                  <a:lnTo>
                    <a:pt x="28461" y="96305"/>
                  </a:lnTo>
                  <a:cubicBezTo>
                    <a:pt x="29670" y="97148"/>
                    <a:pt x="31045" y="97545"/>
                    <a:pt x="32403" y="97545"/>
                  </a:cubicBezTo>
                  <a:cubicBezTo>
                    <a:pt x="34621" y="97545"/>
                    <a:pt x="36792" y="96484"/>
                    <a:pt x="38109" y="94569"/>
                  </a:cubicBezTo>
                  <a:cubicBezTo>
                    <a:pt x="38688" y="93797"/>
                    <a:pt x="38977" y="92929"/>
                    <a:pt x="39170" y="92060"/>
                  </a:cubicBezTo>
                  <a:lnTo>
                    <a:pt x="39845" y="89166"/>
                  </a:lnTo>
                  <a:close/>
                  <a:moveTo>
                    <a:pt x="118957" y="177154"/>
                  </a:moveTo>
                  <a:lnTo>
                    <a:pt x="118957" y="184100"/>
                  </a:lnTo>
                  <a:lnTo>
                    <a:pt x="91172" y="184100"/>
                  </a:lnTo>
                  <a:lnTo>
                    <a:pt x="91172" y="177154"/>
                  </a:lnTo>
                  <a:close/>
                  <a:moveTo>
                    <a:pt x="118957" y="191047"/>
                  </a:moveTo>
                  <a:lnTo>
                    <a:pt x="118957" y="194520"/>
                  </a:lnTo>
                  <a:cubicBezTo>
                    <a:pt x="118957" y="198282"/>
                    <a:pt x="115870" y="201466"/>
                    <a:pt x="112011" y="201466"/>
                  </a:cubicBezTo>
                  <a:lnTo>
                    <a:pt x="98118" y="201466"/>
                  </a:lnTo>
                  <a:cubicBezTo>
                    <a:pt x="94355" y="201466"/>
                    <a:pt x="91172" y="198282"/>
                    <a:pt x="91172" y="194520"/>
                  </a:cubicBezTo>
                  <a:lnTo>
                    <a:pt x="91172" y="191047"/>
                  </a:lnTo>
                  <a:close/>
                  <a:moveTo>
                    <a:pt x="146950" y="1"/>
                  </a:moveTo>
                  <a:cubicBezTo>
                    <a:pt x="145260" y="1"/>
                    <a:pt x="143732" y="1213"/>
                    <a:pt x="143463" y="3011"/>
                  </a:cubicBezTo>
                  <a:lnTo>
                    <a:pt x="141533" y="16518"/>
                  </a:lnTo>
                  <a:cubicBezTo>
                    <a:pt x="141272" y="18262"/>
                    <a:pt x="139828" y="19454"/>
                    <a:pt x="138129" y="19454"/>
                  </a:cubicBezTo>
                  <a:cubicBezTo>
                    <a:pt x="137948" y="19454"/>
                    <a:pt x="137763" y="19440"/>
                    <a:pt x="137577" y="19412"/>
                  </a:cubicBezTo>
                  <a:cubicBezTo>
                    <a:pt x="136709" y="19316"/>
                    <a:pt x="135841" y="18833"/>
                    <a:pt x="135262" y="18062"/>
                  </a:cubicBezTo>
                  <a:lnTo>
                    <a:pt x="127061" y="7160"/>
                  </a:lnTo>
                  <a:cubicBezTo>
                    <a:pt x="126437" y="6251"/>
                    <a:pt x="125411" y="5777"/>
                    <a:pt x="124357" y="5777"/>
                  </a:cubicBezTo>
                  <a:cubicBezTo>
                    <a:pt x="123621" y="5777"/>
                    <a:pt x="122872" y="6008"/>
                    <a:pt x="122238" y="6484"/>
                  </a:cubicBezTo>
                  <a:lnTo>
                    <a:pt x="111818" y="14299"/>
                  </a:lnTo>
                  <a:cubicBezTo>
                    <a:pt x="109454" y="14058"/>
                    <a:pt x="107090" y="13937"/>
                    <a:pt x="104727" y="13937"/>
                  </a:cubicBezTo>
                  <a:cubicBezTo>
                    <a:pt x="102363" y="13937"/>
                    <a:pt x="99999" y="14058"/>
                    <a:pt x="97636" y="14299"/>
                  </a:cubicBezTo>
                  <a:cubicBezTo>
                    <a:pt x="66666" y="17869"/>
                    <a:pt x="42450" y="42471"/>
                    <a:pt x="39459" y="73440"/>
                  </a:cubicBezTo>
                  <a:cubicBezTo>
                    <a:pt x="39363" y="74501"/>
                    <a:pt x="39267" y="75466"/>
                    <a:pt x="39267" y="76431"/>
                  </a:cubicBezTo>
                  <a:lnTo>
                    <a:pt x="38205" y="76431"/>
                  </a:lnTo>
                  <a:cubicBezTo>
                    <a:pt x="36565" y="76431"/>
                    <a:pt x="35118" y="77589"/>
                    <a:pt x="34829" y="79229"/>
                  </a:cubicBezTo>
                  <a:lnTo>
                    <a:pt x="32417" y="90613"/>
                  </a:lnTo>
                  <a:lnTo>
                    <a:pt x="22769" y="83956"/>
                  </a:lnTo>
                  <a:cubicBezTo>
                    <a:pt x="22185" y="83539"/>
                    <a:pt x="21511" y="83338"/>
                    <a:pt x="20833" y="83338"/>
                  </a:cubicBezTo>
                  <a:cubicBezTo>
                    <a:pt x="19942" y="83338"/>
                    <a:pt x="19043" y="83685"/>
                    <a:pt x="18331" y="84342"/>
                  </a:cubicBezTo>
                  <a:lnTo>
                    <a:pt x="7911" y="94762"/>
                  </a:lnTo>
                  <a:cubicBezTo>
                    <a:pt x="6753" y="96016"/>
                    <a:pt x="6560" y="97849"/>
                    <a:pt x="7525" y="99200"/>
                  </a:cubicBezTo>
                  <a:lnTo>
                    <a:pt x="14182" y="108847"/>
                  </a:lnTo>
                  <a:lnTo>
                    <a:pt x="2701" y="111259"/>
                  </a:lnTo>
                  <a:cubicBezTo>
                    <a:pt x="1158" y="111549"/>
                    <a:pt x="0" y="112996"/>
                    <a:pt x="0" y="114636"/>
                  </a:cubicBezTo>
                  <a:lnTo>
                    <a:pt x="0" y="128529"/>
                  </a:lnTo>
                  <a:cubicBezTo>
                    <a:pt x="0" y="130169"/>
                    <a:pt x="1158" y="131616"/>
                    <a:pt x="2798" y="131906"/>
                  </a:cubicBezTo>
                  <a:lnTo>
                    <a:pt x="14182" y="134318"/>
                  </a:lnTo>
                  <a:lnTo>
                    <a:pt x="7622" y="143869"/>
                  </a:lnTo>
                  <a:cubicBezTo>
                    <a:pt x="6657" y="145316"/>
                    <a:pt x="6753" y="147149"/>
                    <a:pt x="8008" y="148307"/>
                  </a:cubicBezTo>
                  <a:lnTo>
                    <a:pt x="18427" y="158726"/>
                  </a:lnTo>
                  <a:cubicBezTo>
                    <a:pt x="19085" y="159384"/>
                    <a:pt x="19960" y="159730"/>
                    <a:pt x="20858" y="159730"/>
                  </a:cubicBezTo>
                  <a:cubicBezTo>
                    <a:pt x="21542" y="159730"/>
                    <a:pt x="22240" y="159529"/>
                    <a:pt x="22865" y="159112"/>
                  </a:cubicBezTo>
                  <a:lnTo>
                    <a:pt x="32417" y="152552"/>
                  </a:lnTo>
                  <a:lnTo>
                    <a:pt x="34829" y="163936"/>
                  </a:lnTo>
                  <a:cubicBezTo>
                    <a:pt x="35118" y="165576"/>
                    <a:pt x="36565" y="166734"/>
                    <a:pt x="38205" y="166734"/>
                  </a:cubicBezTo>
                  <a:lnTo>
                    <a:pt x="52098" y="166734"/>
                  </a:lnTo>
                  <a:cubicBezTo>
                    <a:pt x="53738" y="166734"/>
                    <a:pt x="55185" y="165576"/>
                    <a:pt x="55475" y="163936"/>
                  </a:cubicBezTo>
                  <a:lnTo>
                    <a:pt x="57887" y="152552"/>
                  </a:lnTo>
                  <a:lnTo>
                    <a:pt x="67535" y="159112"/>
                  </a:lnTo>
                  <a:cubicBezTo>
                    <a:pt x="68118" y="159529"/>
                    <a:pt x="68792" y="159730"/>
                    <a:pt x="69463" y="159730"/>
                  </a:cubicBezTo>
                  <a:cubicBezTo>
                    <a:pt x="70344" y="159730"/>
                    <a:pt x="71219" y="159384"/>
                    <a:pt x="71876" y="158726"/>
                  </a:cubicBezTo>
                  <a:lnTo>
                    <a:pt x="77279" y="153324"/>
                  </a:lnTo>
                  <a:lnTo>
                    <a:pt x="77279" y="163261"/>
                  </a:lnTo>
                  <a:cubicBezTo>
                    <a:pt x="77375" y="168181"/>
                    <a:pt x="79980" y="172716"/>
                    <a:pt x="84225" y="175224"/>
                  </a:cubicBezTo>
                  <a:lnTo>
                    <a:pt x="84225" y="194520"/>
                  </a:lnTo>
                  <a:cubicBezTo>
                    <a:pt x="84225" y="202142"/>
                    <a:pt x="90496" y="208413"/>
                    <a:pt x="98118" y="208413"/>
                  </a:cubicBezTo>
                  <a:lnTo>
                    <a:pt x="112011" y="208413"/>
                  </a:lnTo>
                  <a:cubicBezTo>
                    <a:pt x="119729" y="208413"/>
                    <a:pt x="125904" y="202142"/>
                    <a:pt x="125904" y="194520"/>
                  </a:cubicBezTo>
                  <a:lnTo>
                    <a:pt x="125904" y="175224"/>
                  </a:lnTo>
                  <a:cubicBezTo>
                    <a:pt x="130245" y="172716"/>
                    <a:pt x="132850" y="168181"/>
                    <a:pt x="132850" y="163261"/>
                  </a:cubicBezTo>
                  <a:lnTo>
                    <a:pt x="132850" y="149465"/>
                  </a:lnTo>
                  <a:cubicBezTo>
                    <a:pt x="132947" y="143676"/>
                    <a:pt x="136034" y="138370"/>
                    <a:pt x="140954" y="135282"/>
                  </a:cubicBezTo>
                  <a:cubicBezTo>
                    <a:pt x="143752" y="133449"/>
                    <a:pt x="146550" y="131327"/>
                    <a:pt x="149058" y="129108"/>
                  </a:cubicBezTo>
                  <a:lnTo>
                    <a:pt x="144427" y="123898"/>
                  </a:lnTo>
                  <a:cubicBezTo>
                    <a:pt x="142208" y="125924"/>
                    <a:pt x="139700" y="127854"/>
                    <a:pt x="137095" y="129494"/>
                  </a:cubicBezTo>
                  <a:cubicBezTo>
                    <a:pt x="130245" y="133835"/>
                    <a:pt x="126000" y="141360"/>
                    <a:pt x="125904" y="149465"/>
                  </a:cubicBezTo>
                  <a:lnTo>
                    <a:pt x="125904" y="163261"/>
                  </a:lnTo>
                  <a:cubicBezTo>
                    <a:pt x="125904" y="167024"/>
                    <a:pt x="122816" y="170207"/>
                    <a:pt x="118957" y="170207"/>
                  </a:cubicBezTo>
                  <a:lnTo>
                    <a:pt x="91172" y="170207"/>
                  </a:lnTo>
                  <a:cubicBezTo>
                    <a:pt x="87409" y="170207"/>
                    <a:pt x="84225" y="167024"/>
                    <a:pt x="84225" y="163261"/>
                  </a:cubicBezTo>
                  <a:lnTo>
                    <a:pt x="84225" y="149175"/>
                  </a:lnTo>
                  <a:cubicBezTo>
                    <a:pt x="84225" y="141167"/>
                    <a:pt x="79980" y="133835"/>
                    <a:pt x="73227" y="129590"/>
                  </a:cubicBezTo>
                  <a:cubicBezTo>
                    <a:pt x="45731" y="112321"/>
                    <a:pt x="37433" y="75948"/>
                    <a:pt x="54703" y="48452"/>
                  </a:cubicBezTo>
                  <a:cubicBezTo>
                    <a:pt x="65412" y="31376"/>
                    <a:pt x="84225" y="20956"/>
                    <a:pt x="104389" y="20860"/>
                  </a:cubicBezTo>
                  <a:lnTo>
                    <a:pt x="104389" y="20860"/>
                  </a:lnTo>
                  <a:lnTo>
                    <a:pt x="104196" y="21245"/>
                  </a:lnTo>
                  <a:cubicBezTo>
                    <a:pt x="104100" y="22210"/>
                    <a:pt x="104293" y="23079"/>
                    <a:pt x="104871" y="23850"/>
                  </a:cubicBezTo>
                  <a:lnTo>
                    <a:pt x="113072" y="34752"/>
                  </a:lnTo>
                  <a:cubicBezTo>
                    <a:pt x="113940" y="35910"/>
                    <a:pt x="114037" y="37454"/>
                    <a:pt x="113265" y="38611"/>
                  </a:cubicBezTo>
                  <a:cubicBezTo>
                    <a:pt x="112694" y="39672"/>
                    <a:pt x="111572" y="40318"/>
                    <a:pt x="110423" y="40318"/>
                  </a:cubicBezTo>
                  <a:cubicBezTo>
                    <a:pt x="110212" y="40318"/>
                    <a:pt x="110001" y="40296"/>
                    <a:pt x="109792" y="40252"/>
                  </a:cubicBezTo>
                  <a:lnTo>
                    <a:pt x="96285" y="38322"/>
                  </a:lnTo>
                  <a:cubicBezTo>
                    <a:pt x="96154" y="38309"/>
                    <a:pt x="96024" y="38302"/>
                    <a:pt x="95895" y="38302"/>
                  </a:cubicBezTo>
                  <a:cubicBezTo>
                    <a:pt x="94126" y="38302"/>
                    <a:pt x="92599" y="39514"/>
                    <a:pt x="92329" y="41313"/>
                  </a:cubicBezTo>
                  <a:lnTo>
                    <a:pt x="89435" y="61959"/>
                  </a:lnTo>
                  <a:cubicBezTo>
                    <a:pt x="89146" y="63792"/>
                    <a:pt x="90496" y="65625"/>
                    <a:pt x="92329" y="65915"/>
                  </a:cubicBezTo>
                  <a:lnTo>
                    <a:pt x="105836" y="67844"/>
                  </a:lnTo>
                  <a:cubicBezTo>
                    <a:pt x="107766" y="68037"/>
                    <a:pt x="109117" y="69870"/>
                    <a:pt x="108827" y="71703"/>
                  </a:cubicBezTo>
                  <a:cubicBezTo>
                    <a:pt x="108731" y="72668"/>
                    <a:pt x="108248" y="73440"/>
                    <a:pt x="107476" y="74019"/>
                  </a:cubicBezTo>
                  <a:lnTo>
                    <a:pt x="96574" y="82219"/>
                  </a:lnTo>
                  <a:cubicBezTo>
                    <a:pt x="95031" y="83377"/>
                    <a:pt x="94741" y="85500"/>
                    <a:pt x="95899" y="87043"/>
                  </a:cubicBezTo>
                  <a:lnTo>
                    <a:pt x="108345" y="103734"/>
                  </a:lnTo>
                  <a:cubicBezTo>
                    <a:pt x="109026" y="104643"/>
                    <a:pt x="110076" y="105117"/>
                    <a:pt x="111139" y="105117"/>
                  </a:cubicBezTo>
                  <a:cubicBezTo>
                    <a:pt x="111881" y="105117"/>
                    <a:pt x="112630" y="104886"/>
                    <a:pt x="113265" y="104409"/>
                  </a:cubicBezTo>
                  <a:lnTo>
                    <a:pt x="124167" y="96209"/>
                  </a:lnTo>
                  <a:cubicBezTo>
                    <a:pt x="124776" y="95752"/>
                    <a:pt x="125475" y="95536"/>
                    <a:pt x="126169" y="95536"/>
                  </a:cubicBezTo>
                  <a:cubicBezTo>
                    <a:pt x="127235" y="95536"/>
                    <a:pt x="128290" y="96046"/>
                    <a:pt x="128991" y="96981"/>
                  </a:cubicBezTo>
                  <a:cubicBezTo>
                    <a:pt x="129570" y="97656"/>
                    <a:pt x="129763" y="98621"/>
                    <a:pt x="129666" y="99489"/>
                  </a:cubicBezTo>
                  <a:lnTo>
                    <a:pt x="127737" y="112996"/>
                  </a:lnTo>
                  <a:cubicBezTo>
                    <a:pt x="127447" y="114925"/>
                    <a:pt x="128798" y="116662"/>
                    <a:pt x="130631" y="116952"/>
                  </a:cubicBezTo>
                  <a:lnTo>
                    <a:pt x="151277" y="119942"/>
                  </a:lnTo>
                  <a:lnTo>
                    <a:pt x="151760" y="119942"/>
                  </a:lnTo>
                  <a:cubicBezTo>
                    <a:pt x="153496" y="119942"/>
                    <a:pt x="154944" y="118688"/>
                    <a:pt x="155233" y="116952"/>
                  </a:cubicBezTo>
                  <a:lnTo>
                    <a:pt x="157163" y="103445"/>
                  </a:lnTo>
                  <a:cubicBezTo>
                    <a:pt x="157432" y="101646"/>
                    <a:pt x="158959" y="100434"/>
                    <a:pt x="160728" y="100434"/>
                  </a:cubicBezTo>
                  <a:cubicBezTo>
                    <a:pt x="160857" y="100434"/>
                    <a:pt x="160987" y="100441"/>
                    <a:pt x="161118" y="100454"/>
                  </a:cubicBezTo>
                  <a:cubicBezTo>
                    <a:pt x="161986" y="100647"/>
                    <a:pt x="162855" y="101129"/>
                    <a:pt x="163337" y="101804"/>
                  </a:cubicBezTo>
                  <a:lnTo>
                    <a:pt x="171538" y="112803"/>
                  </a:lnTo>
                  <a:cubicBezTo>
                    <a:pt x="172232" y="113671"/>
                    <a:pt x="173309" y="114158"/>
                    <a:pt x="174393" y="114158"/>
                  </a:cubicBezTo>
                  <a:cubicBezTo>
                    <a:pt x="175115" y="114158"/>
                    <a:pt x="175841" y="113941"/>
                    <a:pt x="176458" y="113478"/>
                  </a:cubicBezTo>
                  <a:lnTo>
                    <a:pt x="193052" y="100936"/>
                  </a:lnTo>
                  <a:cubicBezTo>
                    <a:pt x="194596" y="99778"/>
                    <a:pt x="194982" y="97656"/>
                    <a:pt x="193824" y="96112"/>
                  </a:cubicBezTo>
                  <a:lnTo>
                    <a:pt x="185623" y="85210"/>
                  </a:lnTo>
                  <a:cubicBezTo>
                    <a:pt x="184755" y="84053"/>
                    <a:pt x="184659" y="82509"/>
                    <a:pt x="185431" y="81351"/>
                  </a:cubicBezTo>
                  <a:cubicBezTo>
                    <a:pt x="186029" y="80239"/>
                    <a:pt x="187159" y="79582"/>
                    <a:pt x="188417" y="79582"/>
                  </a:cubicBezTo>
                  <a:cubicBezTo>
                    <a:pt x="188577" y="79582"/>
                    <a:pt x="188740" y="79593"/>
                    <a:pt x="188904" y="79615"/>
                  </a:cubicBezTo>
                  <a:lnTo>
                    <a:pt x="202411" y="81544"/>
                  </a:lnTo>
                  <a:cubicBezTo>
                    <a:pt x="202587" y="81572"/>
                    <a:pt x="202764" y="81586"/>
                    <a:pt x="202939" y="81586"/>
                  </a:cubicBezTo>
                  <a:cubicBezTo>
                    <a:pt x="204582" y="81586"/>
                    <a:pt x="206095" y="80393"/>
                    <a:pt x="206270" y="78650"/>
                  </a:cubicBezTo>
                  <a:lnTo>
                    <a:pt x="209261" y="58004"/>
                  </a:lnTo>
                  <a:cubicBezTo>
                    <a:pt x="209550" y="56074"/>
                    <a:pt x="208199" y="54337"/>
                    <a:pt x="206270" y="54048"/>
                  </a:cubicBezTo>
                  <a:lnTo>
                    <a:pt x="192763" y="52118"/>
                  </a:lnTo>
                  <a:cubicBezTo>
                    <a:pt x="190930" y="51829"/>
                    <a:pt x="189579" y="50092"/>
                    <a:pt x="189869" y="48259"/>
                  </a:cubicBezTo>
                  <a:cubicBezTo>
                    <a:pt x="189965" y="47294"/>
                    <a:pt x="190447" y="46523"/>
                    <a:pt x="191219" y="45944"/>
                  </a:cubicBezTo>
                  <a:lnTo>
                    <a:pt x="202121" y="37743"/>
                  </a:lnTo>
                  <a:cubicBezTo>
                    <a:pt x="203665" y="36585"/>
                    <a:pt x="203954" y="34366"/>
                    <a:pt x="202797" y="32919"/>
                  </a:cubicBezTo>
                  <a:lnTo>
                    <a:pt x="190351" y="16229"/>
                  </a:lnTo>
                  <a:cubicBezTo>
                    <a:pt x="189669" y="15320"/>
                    <a:pt x="188620" y="14846"/>
                    <a:pt x="187557" y="14846"/>
                  </a:cubicBezTo>
                  <a:cubicBezTo>
                    <a:pt x="186814" y="14846"/>
                    <a:pt x="186065" y="15077"/>
                    <a:pt x="185431" y="15553"/>
                  </a:cubicBezTo>
                  <a:lnTo>
                    <a:pt x="174529" y="23657"/>
                  </a:lnTo>
                  <a:cubicBezTo>
                    <a:pt x="173892" y="24175"/>
                    <a:pt x="173157" y="24413"/>
                    <a:pt x="172432" y="24413"/>
                  </a:cubicBezTo>
                  <a:cubicBezTo>
                    <a:pt x="171398" y="24413"/>
                    <a:pt x="170385" y="23929"/>
                    <a:pt x="169705" y="23079"/>
                  </a:cubicBezTo>
                  <a:cubicBezTo>
                    <a:pt x="169126" y="22307"/>
                    <a:pt x="168836" y="21342"/>
                    <a:pt x="169029" y="20474"/>
                  </a:cubicBezTo>
                  <a:lnTo>
                    <a:pt x="170959" y="6967"/>
                  </a:lnTo>
                  <a:cubicBezTo>
                    <a:pt x="171152" y="5037"/>
                    <a:pt x="169898" y="3301"/>
                    <a:pt x="167968" y="3011"/>
                  </a:cubicBezTo>
                  <a:lnTo>
                    <a:pt x="147322" y="20"/>
                  </a:lnTo>
                  <a:cubicBezTo>
                    <a:pt x="147197" y="7"/>
                    <a:pt x="147073" y="1"/>
                    <a:pt x="146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68" name="Google Shape;2168;p39"/>
            <p:cNvSpPr/>
            <p:nvPr/>
          </p:nvSpPr>
          <p:spPr>
            <a:xfrm>
              <a:off x="4202861" y="1284806"/>
              <a:ext cx="1389300" cy="1389300"/>
            </a:xfrm>
            <a:custGeom>
              <a:avLst/>
              <a:gdLst/>
              <a:ahLst/>
              <a:cxnLst/>
              <a:rect l="l" t="t" r="r" b="b"/>
              <a:pathLst>
                <a:path w="55572" h="55572" extrusionOk="0">
                  <a:moveTo>
                    <a:pt x="27786" y="6947"/>
                  </a:moveTo>
                  <a:cubicBezTo>
                    <a:pt x="39267" y="6947"/>
                    <a:pt x="48625" y="16305"/>
                    <a:pt x="48625" y="27786"/>
                  </a:cubicBezTo>
                  <a:cubicBezTo>
                    <a:pt x="48625" y="39363"/>
                    <a:pt x="39267" y="48625"/>
                    <a:pt x="27786" y="48625"/>
                  </a:cubicBezTo>
                  <a:cubicBezTo>
                    <a:pt x="16305" y="48625"/>
                    <a:pt x="6947" y="39363"/>
                    <a:pt x="6947" y="27786"/>
                  </a:cubicBezTo>
                  <a:cubicBezTo>
                    <a:pt x="6947" y="16305"/>
                    <a:pt x="16305" y="6947"/>
                    <a:pt x="27786" y="6947"/>
                  </a:cubicBezTo>
                  <a:close/>
                  <a:moveTo>
                    <a:pt x="27786" y="0"/>
                  </a:moveTo>
                  <a:cubicBezTo>
                    <a:pt x="12446" y="0"/>
                    <a:pt x="0" y="12446"/>
                    <a:pt x="0" y="27786"/>
                  </a:cubicBezTo>
                  <a:cubicBezTo>
                    <a:pt x="0" y="43126"/>
                    <a:pt x="12446" y="55572"/>
                    <a:pt x="27786" y="55572"/>
                  </a:cubicBezTo>
                  <a:cubicBezTo>
                    <a:pt x="43126" y="55572"/>
                    <a:pt x="55571" y="43126"/>
                    <a:pt x="55571" y="27786"/>
                  </a:cubicBezTo>
                  <a:cubicBezTo>
                    <a:pt x="55571" y="12446"/>
                    <a:pt x="43126" y="97"/>
                    <a:pt x="27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69" name="Google Shape;2169;p39"/>
            <p:cNvSpPr/>
            <p:nvPr/>
          </p:nvSpPr>
          <p:spPr>
            <a:xfrm>
              <a:off x="3730400" y="4080350"/>
              <a:ext cx="173675" cy="260500"/>
            </a:xfrm>
            <a:custGeom>
              <a:avLst/>
              <a:gdLst/>
              <a:ahLst/>
              <a:cxnLst/>
              <a:rect l="l" t="t" r="r" b="b"/>
              <a:pathLst>
                <a:path w="6947" h="10420" extrusionOk="0">
                  <a:moveTo>
                    <a:pt x="0" y="0"/>
                  </a:moveTo>
                  <a:lnTo>
                    <a:pt x="0" y="10420"/>
                  </a:lnTo>
                  <a:lnTo>
                    <a:pt x="6947" y="10420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0" name="Google Shape;2170;p39"/>
            <p:cNvSpPr/>
            <p:nvPr/>
          </p:nvSpPr>
          <p:spPr>
            <a:xfrm>
              <a:off x="2430350" y="1227000"/>
              <a:ext cx="1473725" cy="2679700"/>
            </a:xfrm>
            <a:custGeom>
              <a:avLst/>
              <a:gdLst/>
              <a:ahLst/>
              <a:cxnLst/>
              <a:rect l="l" t="t" r="r" b="b"/>
              <a:pathLst>
                <a:path w="58949" h="107188" extrusionOk="0">
                  <a:moveTo>
                    <a:pt x="29619" y="1"/>
                  </a:moveTo>
                  <a:cubicBezTo>
                    <a:pt x="6851" y="14376"/>
                    <a:pt x="1" y="44381"/>
                    <a:pt x="14376" y="67053"/>
                  </a:cubicBezTo>
                  <a:cubicBezTo>
                    <a:pt x="19875" y="75929"/>
                    <a:pt x="28076" y="82683"/>
                    <a:pt x="37820" y="86445"/>
                  </a:cubicBezTo>
                  <a:cubicBezTo>
                    <a:pt x="46407" y="89725"/>
                    <a:pt x="52002" y="98022"/>
                    <a:pt x="52002" y="107188"/>
                  </a:cubicBezTo>
                  <a:lnTo>
                    <a:pt x="58949" y="107188"/>
                  </a:lnTo>
                  <a:cubicBezTo>
                    <a:pt x="58949" y="95128"/>
                    <a:pt x="51616" y="84323"/>
                    <a:pt x="40328" y="79981"/>
                  </a:cubicBezTo>
                  <a:cubicBezTo>
                    <a:pt x="18910" y="71588"/>
                    <a:pt x="8298" y="47468"/>
                    <a:pt x="16691" y="26050"/>
                  </a:cubicBezTo>
                  <a:cubicBezTo>
                    <a:pt x="19875" y="17753"/>
                    <a:pt x="25760" y="10710"/>
                    <a:pt x="33286" y="5886"/>
                  </a:cubicBezTo>
                  <a:lnTo>
                    <a:pt x="29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1" name="Google Shape;2171;p39"/>
            <p:cNvSpPr/>
            <p:nvPr/>
          </p:nvSpPr>
          <p:spPr>
            <a:xfrm>
              <a:off x="5467000" y="3472525"/>
              <a:ext cx="607825" cy="173700"/>
            </a:xfrm>
            <a:custGeom>
              <a:avLst/>
              <a:gdLst/>
              <a:ahLst/>
              <a:cxnLst/>
              <a:rect l="l" t="t" r="r" b="b"/>
              <a:pathLst>
                <a:path w="24313" h="6948" extrusionOk="0">
                  <a:moveTo>
                    <a:pt x="0" y="1"/>
                  </a:moveTo>
                  <a:lnTo>
                    <a:pt x="0" y="6947"/>
                  </a:lnTo>
                  <a:lnTo>
                    <a:pt x="24313" y="6947"/>
                  </a:lnTo>
                  <a:lnTo>
                    <a:pt x="24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2" name="Google Shape;2172;p39"/>
            <p:cNvSpPr/>
            <p:nvPr/>
          </p:nvSpPr>
          <p:spPr>
            <a:xfrm>
              <a:off x="5324700" y="3925975"/>
              <a:ext cx="631950" cy="566850"/>
            </a:xfrm>
            <a:custGeom>
              <a:avLst/>
              <a:gdLst/>
              <a:ahLst/>
              <a:cxnLst/>
              <a:rect l="l" t="t" r="r" b="b"/>
              <a:pathLst>
                <a:path w="25278" h="22674" extrusionOk="0">
                  <a:moveTo>
                    <a:pt x="4438" y="1"/>
                  </a:moveTo>
                  <a:lnTo>
                    <a:pt x="0" y="5307"/>
                  </a:lnTo>
                  <a:lnTo>
                    <a:pt x="20839" y="22673"/>
                  </a:lnTo>
                  <a:lnTo>
                    <a:pt x="25277" y="1736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3" name="Google Shape;2173;p39"/>
            <p:cNvSpPr/>
            <p:nvPr/>
          </p:nvSpPr>
          <p:spPr>
            <a:xfrm>
              <a:off x="4946025" y="4167175"/>
              <a:ext cx="173675" cy="607825"/>
            </a:xfrm>
            <a:custGeom>
              <a:avLst/>
              <a:gdLst/>
              <a:ahLst/>
              <a:cxnLst/>
              <a:rect l="l" t="t" r="r" b="b"/>
              <a:pathLst>
                <a:path w="6947" h="24313" extrusionOk="0">
                  <a:moveTo>
                    <a:pt x="0" y="1"/>
                  </a:moveTo>
                  <a:lnTo>
                    <a:pt x="0" y="24313"/>
                  </a:lnTo>
                  <a:lnTo>
                    <a:pt x="6947" y="24313"/>
                  </a:lnTo>
                  <a:lnTo>
                    <a:pt x="69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4" name="Google Shape;2174;p39"/>
            <p:cNvSpPr/>
            <p:nvPr/>
          </p:nvSpPr>
          <p:spPr>
            <a:xfrm>
              <a:off x="1279850" y="1564675"/>
              <a:ext cx="735675" cy="342525"/>
            </a:xfrm>
            <a:custGeom>
              <a:avLst/>
              <a:gdLst/>
              <a:ahLst/>
              <a:cxnLst/>
              <a:rect l="l" t="t" r="r" b="b"/>
              <a:pathLst>
                <a:path w="29427" h="13701" extrusionOk="0">
                  <a:moveTo>
                    <a:pt x="27786" y="1"/>
                  </a:moveTo>
                  <a:lnTo>
                    <a:pt x="1" y="6947"/>
                  </a:lnTo>
                  <a:lnTo>
                    <a:pt x="1641" y="13701"/>
                  </a:lnTo>
                  <a:lnTo>
                    <a:pt x="29426" y="6754"/>
                  </a:lnTo>
                  <a:lnTo>
                    <a:pt x="27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5" name="Google Shape;2175;p39"/>
            <p:cNvSpPr/>
            <p:nvPr/>
          </p:nvSpPr>
          <p:spPr>
            <a:xfrm>
              <a:off x="1424575" y="710850"/>
              <a:ext cx="706725" cy="574075"/>
            </a:xfrm>
            <a:custGeom>
              <a:avLst/>
              <a:gdLst/>
              <a:ahLst/>
              <a:cxnLst/>
              <a:rect l="l" t="t" r="r" b="b"/>
              <a:pathLst>
                <a:path w="28269" h="22963" extrusionOk="0">
                  <a:moveTo>
                    <a:pt x="3956" y="1"/>
                  </a:moveTo>
                  <a:lnTo>
                    <a:pt x="0" y="5596"/>
                  </a:lnTo>
                  <a:lnTo>
                    <a:pt x="24313" y="22962"/>
                  </a:lnTo>
                  <a:lnTo>
                    <a:pt x="28268" y="17367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6" name="Google Shape;2176;p39"/>
            <p:cNvSpPr/>
            <p:nvPr/>
          </p:nvSpPr>
          <p:spPr>
            <a:xfrm>
              <a:off x="2167450" y="238125"/>
              <a:ext cx="344925" cy="738075"/>
            </a:xfrm>
            <a:custGeom>
              <a:avLst/>
              <a:gdLst/>
              <a:ahLst/>
              <a:cxnLst/>
              <a:rect l="l" t="t" r="r" b="b"/>
              <a:pathLst>
                <a:path w="13797" h="29523" extrusionOk="0">
                  <a:moveTo>
                    <a:pt x="6754" y="0"/>
                  </a:moveTo>
                  <a:lnTo>
                    <a:pt x="1" y="1737"/>
                  </a:lnTo>
                  <a:lnTo>
                    <a:pt x="7140" y="29522"/>
                  </a:lnTo>
                  <a:lnTo>
                    <a:pt x="13797" y="27786"/>
                  </a:lnTo>
                  <a:lnTo>
                    <a:pt x="6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023399" y="198858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Término general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48E99F-3A04-4C03-A0A2-5DDFC52D90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16" t="21279" r="13207" b="49200"/>
          <a:stretch/>
        </p:blipFill>
        <p:spPr>
          <a:xfrm>
            <a:off x="966583" y="1137030"/>
            <a:ext cx="7168864" cy="30096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6" name="Google Shape;2166;p39"/>
          <p:cNvGrpSpPr/>
          <p:nvPr/>
        </p:nvGrpSpPr>
        <p:grpSpPr>
          <a:xfrm>
            <a:off x="7088372" y="178028"/>
            <a:ext cx="855979" cy="785991"/>
            <a:chOff x="1190625" y="238125"/>
            <a:chExt cx="5238750" cy="5231525"/>
          </a:xfrm>
        </p:grpSpPr>
        <p:sp>
          <p:nvSpPr>
            <p:cNvPr id="2167" name="Google Shape;2167;p39"/>
            <p:cNvSpPr/>
            <p:nvPr/>
          </p:nvSpPr>
          <p:spPr>
            <a:xfrm>
              <a:off x="1190625" y="259325"/>
              <a:ext cx="5238750" cy="5210325"/>
            </a:xfrm>
            <a:custGeom>
              <a:avLst/>
              <a:gdLst/>
              <a:ahLst/>
              <a:cxnLst/>
              <a:rect l="l" t="t" r="r" b="b"/>
              <a:pathLst>
                <a:path w="209550" h="208413" extrusionOk="0">
                  <a:moveTo>
                    <a:pt x="149830" y="7449"/>
                  </a:moveTo>
                  <a:lnTo>
                    <a:pt x="163530" y="9379"/>
                  </a:lnTo>
                  <a:lnTo>
                    <a:pt x="162179" y="19412"/>
                  </a:lnTo>
                  <a:cubicBezTo>
                    <a:pt x="161311" y="25105"/>
                    <a:pt x="165267" y="30411"/>
                    <a:pt x="170959" y="31279"/>
                  </a:cubicBezTo>
                  <a:cubicBezTo>
                    <a:pt x="171435" y="31345"/>
                    <a:pt x="171909" y="31377"/>
                    <a:pt x="172378" y="31377"/>
                  </a:cubicBezTo>
                  <a:cubicBezTo>
                    <a:pt x="174663" y="31377"/>
                    <a:pt x="176836" y="30614"/>
                    <a:pt x="178677" y="29253"/>
                  </a:cubicBezTo>
                  <a:lnTo>
                    <a:pt x="186878" y="23175"/>
                  </a:lnTo>
                  <a:lnTo>
                    <a:pt x="195175" y="34270"/>
                  </a:lnTo>
                  <a:lnTo>
                    <a:pt x="187071" y="40348"/>
                  </a:lnTo>
                  <a:cubicBezTo>
                    <a:pt x="182440" y="43821"/>
                    <a:pt x="181475" y="50382"/>
                    <a:pt x="184948" y="54916"/>
                  </a:cubicBezTo>
                  <a:cubicBezTo>
                    <a:pt x="186588" y="57135"/>
                    <a:pt x="189097" y="58679"/>
                    <a:pt x="191798" y="59065"/>
                  </a:cubicBezTo>
                  <a:lnTo>
                    <a:pt x="201832" y="60415"/>
                  </a:lnTo>
                  <a:lnTo>
                    <a:pt x="199902" y="74212"/>
                  </a:lnTo>
                  <a:lnTo>
                    <a:pt x="189869" y="72765"/>
                  </a:lnTo>
                  <a:cubicBezTo>
                    <a:pt x="189391" y="72700"/>
                    <a:pt x="188917" y="72668"/>
                    <a:pt x="188447" y="72668"/>
                  </a:cubicBezTo>
                  <a:cubicBezTo>
                    <a:pt x="183318" y="72668"/>
                    <a:pt x="178797" y="76426"/>
                    <a:pt x="178002" y="81641"/>
                  </a:cubicBezTo>
                  <a:cubicBezTo>
                    <a:pt x="177616" y="84342"/>
                    <a:pt x="178388" y="87140"/>
                    <a:pt x="180028" y="89359"/>
                  </a:cubicBezTo>
                  <a:lnTo>
                    <a:pt x="186106" y="97463"/>
                  </a:lnTo>
                  <a:lnTo>
                    <a:pt x="175011" y="105760"/>
                  </a:lnTo>
                  <a:lnTo>
                    <a:pt x="168933" y="97656"/>
                  </a:lnTo>
                  <a:cubicBezTo>
                    <a:pt x="166888" y="94930"/>
                    <a:pt x="163773" y="93507"/>
                    <a:pt x="160632" y="93507"/>
                  </a:cubicBezTo>
                  <a:cubicBezTo>
                    <a:pt x="158437" y="93507"/>
                    <a:pt x="156230" y="94201"/>
                    <a:pt x="154365" y="95630"/>
                  </a:cubicBezTo>
                  <a:cubicBezTo>
                    <a:pt x="152146" y="97270"/>
                    <a:pt x="150698" y="99682"/>
                    <a:pt x="150216" y="102480"/>
                  </a:cubicBezTo>
                  <a:lnTo>
                    <a:pt x="148865" y="112514"/>
                  </a:lnTo>
                  <a:lnTo>
                    <a:pt x="135069" y="110584"/>
                  </a:lnTo>
                  <a:lnTo>
                    <a:pt x="136516" y="100454"/>
                  </a:lnTo>
                  <a:cubicBezTo>
                    <a:pt x="137385" y="94762"/>
                    <a:pt x="133429" y="89552"/>
                    <a:pt x="127737" y="88683"/>
                  </a:cubicBezTo>
                  <a:cubicBezTo>
                    <a:pt x="127260" y="88618"/>
                    <a:pt x="126787" y="88586"/>
                    <a:pt x="126318" y="88586"/>
                  </a:cubicBezTo>
                  <a:cubicBezTo>
                    <a:pt x="124033" y="88586"/>
                    <a:pt x="121860" y="89349"/>
                    <a:pt x="120019" y="90710"/>
                  </a:cubicBezTo>
                  <a:lnTo>
                    <a:pt x="111818" y="96788"/>
                  </a:lnTo>
                  <a:lnTo>
                    <a:pt x="103521" y="85693"/>
                  </a:lnTo>
                  <a:lnTo>
                    <a:pt x="111625" y="79615"/>
                  </a:lnTo>
                  <a:cubicBezTo>
                    <a:pt x="116256" y="76141"/>
                    <a:pt x="117221" y="69581"/>
                    <a:pt x="113747" y="64950"/>
                  </a:cubicBezTo>
                  <a:cubicBezTo>
                    <a:pt x="112107" y="62731"/>
                    <a:pt x="109599" y="61284"/>
                    <a:pt x="106898" y="60898"/>
                  </a:cubicBezTo>
                  <a:lnTo>
                    <a:pt x="96767" y="59451"/>
                  </a:lnTo>
                  <a:lnTo>
                    <a:pt x="98793" y="45751"/>
                  </a:lnTo>
                  <a:lnTo>
                    <a:pt x="108827" y="47198"/>
                  </a:lnTo>
                  <a:cubicBezTo>
                    <a:pt x="109304" y="47263"/>
                    <a:pt x="109779" y="47294"/>
                    <a:pt x="110248" y="47294"/>
                  </a:cubicBezTo>
                  <a:cubicBezTo>
                    <a:pt x="115377" y="47294"/>
                    <a:pt x="119890" y="43537"/>
                    <a:pt x="120597" y="38322"/>
                  </a:cubicBezTo>
                  <a:cubicBezTo>
                    <a:pt x="120983" y="35621"/>
                    <a:pt x="120308" y="32823"/>
                    <a:pt x="118668" y="30604"/>
                  </a:cubicBezTo>
                  <a:lnTo>
                    <a:pt x="112493" y="22500"/>
                  </a:lnTo>
                  <a:lnTo>
                    <a:pt x="123588" y="14106"/>
                  </a:lnTo>
                  <a:lnTo>
                    <a:pt x="129763" y="22307"/>
                  </a:lnTo>
                  <a:cubicBezTo>
                    <a:pt x="131820" y="24993"/>
                    <a:pt x="134928" y="26427"/>
                    <a:pt x="138082" y="26427"/>
                  </a:cubicBezTo>
                  <a:cubicBezTo>
                    <a:pt x="140252" y="26427"/>
                    <a:pt x="142444" y="25748"/>
                    <a:pt x="144331" y="24333"/>
                  </a:cubicBezTo>
                  <a:cubicBezTo>
                    <a:pt x="146550" y="22693"/>
                    <a:pt x="147997" y="20184"/>
                    <a:pt x="148383" y="17483"/>
                  </a:cubicBezTo>
                  <a:lnTo>
                    <a:pt x="149830" y="7449"/>
                  </a:lnTo>
                  <a:close/>
                  <a:moveTo>
                    <a:pt x="45248" y="107690"/>
                  </a:moveTo>
                  <a:cubicBezTo>
                    <a:pt x="48432" y="114540"/>
                    <a:pt x="52870" y="120811"/>
                    <a:pt x="58176" y="126213"/>
                  </a:cubicBezTo>
                  <a:cubicBezTo>
                    <a:pt x="56131" y="131893"/>
                    <a:pt x="50817" y="135433"/>
                    <a:pt x="45127" y="135433"/>
                  </a:cubicBezTo>
                  <a:cubicBezTo>
                    <a:pt x="43568" y="135433"/>
                    <a:pt x="41980" y="135167"/>
                    <a:pt x="40424" y="134607"/>
                  </a:cubicBezTo>
                  <a:cubicBezTo>
                    <a:pt x="33188" y="132002"/>
                    <a:pt x="29426" y="124091"/>
                    <a:pt x="32031" y="116855"/>
                  </a:cubicBezTo>
                  <a:cubicBezTo>
                    <a:pt x="34057" y="111356"/>
                    <a:pt x="39267" y="107690"/>
                    <a:pt x="45152" y="107690"/>
                  </a:cubicBezTo>
                  <a:close/>
                  <a:moveTo>
                    <a:pt x="39845" y="89166"/>
                  </a:moveTo>
                  <a:cubicBezTo>
                    <a:pt x="40328" y="93121"/>
                    <a:pt x="41293" y="97077"/>
                    <a:pt x="42547" y="100936"/>
                  </a:cubicBezTo>
                  <a:cubicBezTo>
                    <a:pt x="31162" y="102287"/>
                    <a:pt x="22962" y="112610"/>
                    <a:pt x="24312" y="124091"/>
                  </a:cubicBezTo>
                  <a:cubicBezTo>
                    <a:pt x="25565" y="134650"/>
                    <a:pt x="34620" y="142471"/>
                    <a:pt x="45011" y="142471"/>
                  </a:cubicBezTo>
                  <a:cubicBezTo>
                    <a:pt x="45822" y="142471"/>
                    <a:pt x="46642" y="142423"/>
                    <a:pt x="47467" y="142325"/>
                  </a:cubicBezTo>
                  <a:cubicBezTo>
                    <a:pt x="54414" y="141457"/>
                    <a:pt x="60395" y="137308"/>
                    <a:pt x="63579" y="131134"/>
                  </a:cubicBezTo>
                  <a:cubicBezTo>
                    <a:pt x="65412" y="132677"/>
                    <a:pt x="67438" y="134125"/>
                    <a:pt x="69464" y="135475"/>
                  </a:cubicBezTo>
                  <a:cubicBezTo>
                    <a:pt x="72744" y="137501"/>
                    <a:pt x="75253" y="140685"/>
                    <a:pt x="76507" y="144351"/>
                  </a:cubicBezTo>
                  <a:lnTo>
                    <a:pt x="69078" y="151780"/>
                  </a:lnTo>
                  <a:lnTo>
                    <a:pt x="61842" y="146763"/>
                  </a:lnTo>
                  <a:cubicBezTo>
                    <a:pt x="60637" y="145960"/>
                    <a:pt x="59266" y="145571"/>
                    <a:pt x="57911" y="145571"/>
                  </a:cubicBezTo>
                  <a:cubicBezTo>
                    <a:pt x="55689" y="145571"/>
                    <a:pt x="53513" y="146618"/>
                    <a:pt x="52195" y="148596"/>
                  </a:cubicBezTo>
                  <a:cubicBezTo>
                    <a:pt x="51616" y="149368"/>
                    <a:pt x="51326" y="150236"/>
                    <a:pt x="51133" y="151105"/>
                  </a:cubicBezTo>
                  <a:lnTo>
                    <a:pt x="49300" y="159788"/>
                  </a:lnTo>
                  <a:lnTo>
                    <a:pt x="41003" y="159788"/>
                  </a:lnTo>
                  <a:lnTo>
                    <a:pt x="39170" y="151105"/>
                  </a:lnTo>
                  <a:cubicBezTo>
                    <a:pt x="38495" y="147815"/>
                    <a:pt x="35608" y="145558"/>
                    <a:pt x="32379" y="145558"/>
                  </a:cubicBezTo>
                  <a:cubicBezTo>
                    <a:pt x="31914" y="145558"/>
                    <a:pt x="31443" y="145605"/>
                    <a:pt x="30969" y="145702"/>
                  </a:cubicBezTo>
                  <a:cubicBezTo>
                    <a:pt x="30101" y="145895"/>
                    <a:pt x="29233" y="146281"/>
                    <a:pt x="28461" y="146860"/>
                  </a:cubicBezTo>
                  <a:lnTo>
                    <a:pt x="21225" y="151780"/>
                  </a:lnTo>
                  <a:lnTo>
                    <a:pt x="14954" y="145509"/>
                  </a:lnTo>
                  <a:lnTo>
                    <a:pt x="19874" y="138273"/>
                  </a:lnTo>
                  <a:cubicBezTo>
                    <a:pt x="22093" y="135089"/>
                    <a:pt x="21322" y="130748"/>
                    <a:pt x="18138" y="128625"/>
                  </a:cubicBezTo>
                  <a:cubicBezTo>
                    <a:pt x="17366" y="128046"/>
                    <a:pt x="16498" y="127661"/>
                    <a:pt x="15629" y="127468"/>
                  </a:cubicBezTo>
                  <a:lnTo>
                    <a:pt x="6946" y="125731"/>
                  </a:lnTo>
                  <a:lnTo>
                    <a:pt x="6946" y="117434"/>
                  </a:lnTo>
                  <a:lnTo>
                    <a:pt x="15629" y="115601"/>
                  </a:lnTo>
                  <a:cubicBezTo>
                    <a:pt x="19392" y="114829"/>
                    <a:pt x="21708" y="111163"/>
                    <a:pt x="20936" y="107400"/>
                  </a:cubicBezTo>
                  <a:cubicBezTo>
                    <a:pt x="20743" y="106532"/>
                    <a:pt x="20453" y="105664"/>
                    <a:pt x="19874" y="104892"/>
                  </a:cubicBezTo>
                  <a:lnTo>
                    <a:pt x="14954" y="97656"/>
                  </a:lnTo>
                  <a:lnTo>
                    <a:pt x="21225" y="91385"/>
                  </a:lnTo>
                  <a:lnTo>
                    <a:pt x="28461" y="96305"/>
                  </a:lnTo>
                  <a:cubicBezTo>
                    <a:pt x="29670" y="97148"/>
                    <a:pt x="31045" y="97545"/>
                    <a:pt x="32403" y="97545"/>
                  </a:cubicBezTo>
                  <a:cubicBezTo>
                    <a:pt x="34621" y="97545"/>
                    <a:pt x="36792" y="96484"/>
                    <a:pt x="38109" y="94569"/>
                  </a:cubicBezTo>
                  <a:cubicBezTo>
                    <a:pt x="38688" y="93797"/>
                    <a:pt x="38977" y="92929"/>
                    <a:pt x="39170" y="92060"/>
                  </a:cubicBezTo>
                  <a:lnTo>
                    <a:pt x="39845" y="89166"/>
                  </a:lnTo>
                  <a:close/>
                  <a:moveTo>
                    <a:pt x="118957" y="177154"/>
                  </a:moveTo>
                  <a:lnTo>
                    <a:pt x="118957" y="184100"/>
                  </a:lnTo>
                  <a:lnTo>
                    <a:pt x="91172" y="184100"/>
                  </a:lnTo>
                  <a:lnTo>
                    <a:pt x="91172" y="177154"/>
                  </a:lnTo>
                  <a:close/>
                  <a:moveTo>
                    <a:pt x="118957" y="191047"/>
                  </a:moveTo>
                  <a:lnTo>
                    <a:pt x="118957" y="194520"/>
                  </a:lnTo>
                  <a:cubicBezTo>
                    <a:pt x="118957" y="198282"/>
                    <a:pt x="115870" y="201466"/>
                    <a:pt x="112011" y="201466"/>
                  </a:cubicBezTo>
                  <a:lnTo>
                    <a:pt x="98118" y="201466"/>
                  </a:lnTo>
                  <a:cubicBezTo>
                    <a:pt x="94355" y="201466"/>
                    <a:pt x="91172" y="198282"/>
                    <a:pt x="91172" y="194520"/>
                  </a:cubicBezTo>
                  <a:lnTo>
                    <a:pt x="91172" y="191047"/>
                  </a:lnTo>
                  <a:close/>
                  <a:moveTo>
                    <a:pt x="146950" y="1"/>
                  </a:moveTo>
                  <a:cubicBezTo>
                    <a:pt x="145260" y="1"/>
                    <a:pt x="143732" y="1213"/>
                    <a:pt x="143463" y="3011"/>
                  </a:cubicBezTo>
                  <a:lnTo>
                    <a:pt x="141533" y="16518"/>
                  </a:lnTo>
                  <a:cubicBezTo>
                    <a:pt x="141272" y="18262"/>
                    <a:pt x="139828" y="19454"/>
                    <a:pt x="138129" y="19454"/>
                  </a:cubicBezTo>
                  <a:cubicBezTo>
                    <a:pt x="137948" y="19454"/>
                    <a:pt x="137763" y="19440"/>
                    <a:pt x="137577" y="19412"/>
                  </a:cubicBezTo>
                  <a:cubicBezTo>
                    <a:pt x="136709" y="19316"/>
                    <a:pt x="135841" y="18833"/>
                    <a:pt x="135262" y="18062"/>
                  </a:cubicBezTo>
                  <a:lnTo>
                    <a:pt x="127061" y="7160"/>
                  </a:lnTo>
                  <a:cubicBezTo>
                    <a:pt x="126437" y="6251"/>
                    <a:pt x="125411" y="5777"/>
                    <a:pt x="124357" y="5777"/>
                  </a:cubicBezTo>
                  <a:cubicBezTo>
                    <a:pt x="123621" y="5777"/>
                    <a:pt x="122872" y="6008"/>
                    <a:pt x="122238" y="6484"/>
                  </a:cubicBezTo>
                  <a:lnTo>
                    <a:pt x="111818" y="14299"/>
                  </a:lnTo>
                  <a:cubicBezTo>
                    <a:pt x="109454" y="14058"/>
                    <a:pt x="107090" y="13937"/>
                    <a:pt x="104727" y="13937"/>
                  </a:cubicBezTo>
                  <a:cubicBezTo>
                    <a:pt x="102363" y="13937"/>
                    <a:pt x="99999" y="14058"/>
                    <a:pt x="97636" y="14299"/>
                  </a:cubicBezTo>
                  <a:cubicBezTo>
                    <a:pt x="66666" y="17869"/>
                    <a:pt x="42450" y="42471"/>
                    <a:pt x="39459" y="73440"/>
                  </a:cubicBezTo>
                  <a:cubicBezTo>
                    <a:pt x="39363" y="74501"/>
                    <a:pt x="39267" y="75466"/>
                    <a:pt x="39267" y="76431"/>
                  </a:cubicBezTo>
                  <a:lnTo>
                    <a:pt x="38205" y="76431"/>
                  </a:lnTo>
                  <a:cubicBezTo>
                    <a:pt x="36565" y="76431"/>
                    <a:pt x="35118" y="77589"/>
                    <a:pt x="34829" y="79229"/>
                  </a:cubicBezTo>
                  <a:lnTo>
                    <a:pt x="32417" y="90613"/>
                  </a:lnTo>
                  <a:lnTo>
                    <a:pt x="22769" y="83956"/>
                  </a:lnTo>
                  <a:cubicBezTo>
                    <a:pt x="22185" y="83539"/>
                    <a:pt x="21511" y="83338"/>
                    <a:pt x="20833" y="83338"/>
                  </a:cubicBezTo>
                  <a:cubicBezTo>
                    <a:pt x="19942" y="83338"/>
                    <a:pt x="19043" y="83685"/>
                    <a:pt x="18331" y="84342"/>
                  </a:cubicBezTo>
                  <a:lnTo>
                    <a:pt x="7911" y="94762"/>
                  </a:lnTo>
                  <a:cubicBezTo>
                    <a:pt x="6753" y="96016"/>
                    <a:pt x="6560" y="97849"/>
                    <a:pt x="7525" y="99200"/>
                  </a:cubicBezTo>
                  <a:lnTo>
                    <a:pt x="14182" y="108847"/>
                  </a:lnTo>
                  <a:lnTo>
                    <a:pt x="2701" y="111259"/>
                  </a:lnTo>
                  <a:cubicBezTo>
                    <a:pt x="1158" y="111549"/>
                    <a:pt x="0" y="112996"/>
                    <a:pt x="0" y="114636"/>
                  </a:cubicBezTo>
                  <a:lnTo>
                    <a:pt x="0" y="128529"/>
                  </a:lnTo>
                  <a:cubicBezTo>
                    <a:pt x="0" y="130169"/>
                    <a:pt x="1158" y="131616"/>
                    <a:pt x="2798" y="131906"/>
                  </a:cubicBezTo>
                  <a:lnTo>
                    <a:pt x="14182" y="134318"/>
                  </a:lnTo>
                  <a:lnTo>
                    <a:pt x="7622" y="143869"/>
                  </a:lnTo>
                  <a:cubicBezTo>
                    <a:pt x="6657" y="145316"/>
                    <a:pt x="6753" y="147149"/>
                    <a:pt x="8008" y="148307"/>
                  </a:cubicBezTo>
                  <a:lnTo>
                    <a:pt x="18427" y="158726"/>
                  </a:lnTo>
                  <a:cubicBezTo>
                    <a:pt x="19085" y="159384"/>
                    <a:pt x="19960" y="159730"/>
                    <a:pt x="20858" y="159730"/>
                  </a:cubicBezTo>
                  <a:cubicBezTo>
                    <a:pt x="21542" y="159730"/>
                    <a:pt x="22240" y="159529"/>
                    <a:pt x="22865" y="159112"/>
                  </a:cubicBezTo>
                  <a:lnTo>
                    <a:pt x="32417" y="152552"/>
                  </a:lnTo>
                  <a:lnTo>
                    <a:pt x="34829" y="163936"/>
                  </a:lnTo>
                  <a:cubicBezTo>
                    <a:pt x="35118" y="165576"/>
                    <a:pt x="36565" y="166734"/>
                    <a:pt x="38205" y="166734"/>
                  </a:cubicBezTo>
                  <a:lnTo>
                    <a:pt x="52098" y="166734"/>
                  </a:lnTo>
                  <a:cubicBezTo>
                    <a:pt x="53738" y="166734"/>
                    <a:pt x="55185" y="165576"/>
                    <a:pt x="55475" y="163936"/>
                  </a:cubicBezTo>
                  <a:lnTo>
                    <a:pt x="57887" y="152552"/>
                  </a:lnTo>
                  <a:lnTo>
                    <a:pt x="67535" y="159112"/>
                  </a:lnTo>
                  <a:cubicBezTo>
                    <a:pt x="68118" y="159529"/>
                    <a:pt x="68792" y="159730"/>
                    <a:pt x="69463" y="159730"/>
                  </a:cubicBezTo>
                  <a:cubicBezTo>
                    <a:pt x="70344" y="159730"/>
                    <a:pt x="71219" y="159384"/>
                    <a:pt x="71876" y="158726"/>
                  </a:cubicBezTo>
                  <a:lnTo>
                    <a:pt x="77279" y="153324"/>
                  </a:lnTo>
                  <a:lnTo>
                    <a:pt x="77279" y="163261"/>
                  </a:lnTo>
                  <a:cubicBezTo>
                    <a:pt x="77375" y="168181"/>
                    <a:pt x="79980" y="172716"/>
                    <a:pt x="84225" y="175224"/>
                  </a:cubicBezTo>
                  <a:lnTo>
                    <a:pt x="84225" y="194520"/>
                  </a:lnTo>
                  <a:cubicBezTo>
                    <a:pt x="84225" y="202142"/>
                    <a:pt x="90496" y="208413"/>
                    <a:pt x="98118" y="208413"/>
                  </a:cubicBezTo>
                  <a:lnTo>
                    <a:pt x="112011" y="208413"/>
                  </a:lnTo>
                  <a:cubicBezTo>
                    <a:pt x="119729" y="208413"/>
                    <a:pt x="125904" y="202142"/>
                    <a:pt x="125904" y="194520"/>
                  </a:cubicBezTo>
                  <a:lnTo>
                    <a:pt x="125904" y="175224"/>
                  </a:lnTo>
                  <a:cubicBezTo>
                    <a:pt x="130245" y="172716"/>
                    <a:pt x="132850" y="168181"/>
                    <a:pt x="132850" y="163261"/>
                  </a:cubicBezTo>
                  <a:lnTo>
                    <a:pt x="132850" y="149465"/>
                  </a:lnTo>
                  <a:cubicBezTo>
                    <a:pt x="132947" y="143676"/>
                    <a:pt x="136034" y="138370"/>
                    <a:pt x="140954" y="135282"/>
                  </a:cubicBezTo>
                  <a:cubicBezTo>
                    <a:pt x="143752" y="133449"/>
                    <a:pt x="146550" y="131327"/>
                    <a:pt x="149058" y="129108"/>
                  </a:cubicBezTo>
                  <a:lnTo>
                    <a:pt x="144427" y="123898"/>
                  </a:lnTo>
                  <a:cubicBezTo>
                    <a:pt x="142208" y="125924"/>
                    <a:pt x="139700" y="127854"/>
                    <a:pt x="137095" y="129494"/>
                  </a:cubicBezTo>
                  <a:cubicBezTo>
                    <a:pt x="130245" y="133835"/>
                    <a:pt x="126000" y="141360"/>
                    <a:pt x="125904" y="149465"/>
                  </a:cubicBezTo>
                  <a:lnTo>
                    <a:pt x="125904" y="163261"/>
                  </a:lnTo>
                  <a:cubicBezTo>
                    <a:pt x="125904" y="167024"/>
                    <a:pt x="122816" y="170207"/>
                    <a:pt x="118957" y="170207"/>
                  </a:cubicBezTo>
                  <a:lnTo>
                    <a:pt x="91172" y="170207"/>
                  </a:lnTo>
                  <a:cubicBezTo>
                    <a:pt x="87409" y="170207"/>
                    <a:pt x="84225" y="167024"/>
                    <a:pt x="84225" y="163261"/>
                  </a:cubicBezTo>
                  <a:lnTo>
                    <a:pt x="84225" y="149175"/>
                  </a:lnTo>
                  <a:cubicBezTo>
                    <a:pt x="84225" y="141167"/>
                    <a:pt x="79980" y="133835"/>
                    <a:pt x="73227" y="129590"/>
                  </a:cubicBezTo>
                  <a:cubicBezTo>
                    <a:pt x="45731" y="112321"/>
                    <a:pt x="37433" y="75948"/>
                    <a:pt x="54703" y="48452"/>
                  </a:cubicBezTo>
                  <a:cubicBezTo>
                    <a:pt x="65412" y="31376"/>
                    <a:pt x="84225" y="20956"/>
                    <a:pt x="104389" y="20860"/>
                  </a:cubicBezTo>
                  <a:lnTo>
                    <a:pt x="104389" y="20860"/>
                  </a:lnTo>
                  <a:lnTo>
                    <a:pt x="104196" y="21245"/>
                  </a:lnTo>
                  <a:cubicBezTo>
                    <a:pt x="104100" y="22210"/>
                    <a:pt x="104293" y="23079"/>
                    <a:pt x="104871" y="23850"/>
                  </a:cubicBezTo>
                  <a:lnTo>
                    <a:pt x="113072" y="34752"/>
                  </a:lnTo>
                  <a:cubicBezTo>
                    <a:pt x="113940" y="35910"/>
                    <a:pt x="114037" y="37454"/>
                    <a:pt x="113265" y="38611"/>
                  </a:cubicBezTo>
                  <a:cubicBezTo>
                    <a:pt x="112694" y="39672"/>
                    <a:pt x="111572" y="40318"/>
                    <a:pt x="110423" y="40318"/>
                  </a:cubicBezTo>
                  <a:cubicBezTo>
                    <a:pt x="110212" y="40318"/>
                    <a:pt x="110001" y="40296"/>
                    <a:pt x="109792" y="40252"/>
                  </a:cubicBezTo>
                  <a:lnTo>
                    <a:pt x="96285" y="38322"/>
                  </a:lnTo>
                  <a:cubicBezTo>
                    <a:pt x="96154" y="38309"/>
                    <a:pt x="96024" y="38302"/>
                    <a:pt x="95895" y="38302"/>
                  </a:cubicBezTo>
                  <a:cubicBezTo>
                    <a:pt x="94126" y="38302"/>
                    <a:pt x="92599" y="39514"/>
                    <a:pt x="92329" y="41313"/>
                  </a:cubicBezTo>
                  <a:lnTo>
                    <a:pt x="89435" y="61959"/>
                  </a:lnTo>
                  <a:cubicBezTo>
                    <a:pt x="89146" y="63792"/>
                    <a:pt x="90496" y="65625"/>
                    <a:pt x="92329" y="65915"/>
                  </a:cubicBezTo>
                  <a:lnTo>
                    <a:pt x="105836" y="67844"/>
                  </a:lnTo>
                  <a:cubicBezTo>
                    <a:pt x="107766" y="68037"/>
                    <a:pt x="109117" y="69870"/>
                    <a:pt x="108827" y="71703"/>
                  </a:cubicBezTo>
                  <a:cubicBezTo>
                    <a:pt x="108731" y="72668"/>
                    <a:pt x="108248" y="73440"/>
                    <a:pt x="107476" y="74019"/>
                  </a:cubicBezTo>
                  <a:lnTo>
                    <a:pt x="96574" y="82219"/>
                  </a:lnTo>
                  <a:cubicBezTo>
                    <a:pt x="95031" y="83377"/>
                    <a:pt x="94741" y="85500"/>
                    <a:pt x="95899" y="87043"/>
                  </a:cubicBezTo>
                  <a:lnTo>
                    <a:pt x="108345" y="103734"/>
                  </a:lnTo>
                  <a:cubicBezTo>
                    <a:pt x="109026" y="104643"/>
                    <a:pt x="110076" y="105117"/>
                    <a:pt x="111139" y="105117"/>
                  </a:cubicBezTo>
                  <a:cubicBezTo>
                    <a:pt x="111881" y="105117"/>
                    <a:pt x="112630" y="104886"/>
                    <a:pt x="113265" y="104409"/>
                  </a:cubicBezTo>
                  <a:lnTo>
                    <a:pt x="124167" y="96209"/>
                  </a:lnTo>
                  <a:cubicBezTo>
                    <a:pt x="124776" y="95752"/>
                    <a:pt x="125475" y="95536"/>
                    <a:pt x="126169" y="95536"/>
                  </a:cubicBezTo>
                  <a:cubicBezTo>
                    <a:pt x="127235" y="95536"/>
                    <a:pt x="128290" y="96046"/>
                    <a:pt x="128991" y="96981"/>
                  </a:cubicBezTo>
                  <a:cubicBezTo>
                    <a:pt x="129570" y="97656"/>
                    <a:pt x="129763" y="98621"/>
                    <a:pt x="129666" y="99489"/>
                  </a:cubicBezTo>
                  <a:lnTo>
                    <a:pt x="127737" y="112996"/>
                  </a:lnTo>
                  <a:cubicBezTo>
                    <a:pt x="127447" y="114925"/>
                    <a:pt x="128798" y="116662"/>
                    <a:pt x="130631" y="116952"/>
                  </a:cubicBezTo>
                  <a:lnTo>
                    <a:pt x="151277" y="119942"/>
                  </a:lnTo>
                  <a:lnTo>
                    <a:pt x="151760" y="119942"/>
                  </a:lnTo>
                  <a:cubicBezTo>
                    <a:pt x="153496" y="119942"/>
                    <a:pt x="154944" y="118688"/>
                    <a:pt x="155233" y="116952"/>
                  </a:cubicBezTo>
                  <a:lnTo>
                    <a:pt x="157163" y="103445"/>
                  </a:lnTo>
                  <a:cubicBezTo>
                    <a:pt x="157432" y="101646"/>
                    <a:pt x="158959" y="100434"/>
                    <a:pt x="160728" y="100434"/>
                  </a:cubicBezTo>
                  <a:cubicBezTo>
                    <a:pt x="160857" y="100434"/>
                    <a:pt x="160987" y="100441"/>
                    <a:pt x="161118" y="100454"/>
                  </a:cubicBezTo>
                  <a:cubicBezTo>
                    <a:pt x="161986" y="100647"/>
                    <a:pt x="162855" y="101129"/>
                    <a:pt x="163337" y="101804"/>
                  </a:cubicBezTo>
                  <a:lnTo>
                    <a:pt x="171538" y="112803"/>
                  </a:lnTo>
                  <a:cubicBezTo>
                    <a:pt x="172232" y="113671"/>
                    <a:pt x="173309" y="114158"/>
                    <a:pt x="174393" y="114158"/>
                  </a:cubicBezTo>
                  <a:cubicBezTo>
                    <a:pt x="175115" y="114158"/>
                    <a:pt x="175841" y="113941"/>
                    <a:pt x="176458" y="113478"/>
                  </a:cubicBezTo>
                  <a:lnTo>
                    <a:pt x="193052" y="100936"/>
                  </a:lnTo>
                  <a:cubicBezTo>
                    <a:pt x="194596" y="99778"/>
                    <a:pt x="194982" y="97656"/>
                    <a:pt x="193824" y="96112"/>
                  </a:cubicBezTo>
                  <a:lnTo>
                    <a:pt x="185623" y="85210"/>
                  </a:lnTo>
                  <a:cubicBezTo>
                    <a:pt x="184755" y="84053"/>
                    <a:pt x="184659" y="82509"/>
                    <a:pt x="185431" y="81351"/>
                  </a:cubicBezTo>
                  <a:cubicBezTo>
                    <a:pt x="186029" y="80239"/>
                    <a:pt x="187159" y="79582"/>
                    <a:pt x="188417" y="79582"/>
                  </a:cubicBezTo>
                  <a:cubicBezTo>
                    <a:pt x="188577" y="79582"/>
                    <a:pt x="188740" y="79593"/>
                    <a:pt x="188904" y="79615"/>
                  </a:cubicBezTo>
                  <a:lnTo>
                    <a:pt x="202411" y="81544"/>
                  </a:lnTo>
                  <a:cubicBezTo>
                    <a:pt x="202587" y="81572"/>
                    <a:pt x="202764" y="81586"/>
                    <a:pt x="202939" y="81586"/>
                  </a:cubicBezTo>
                  <a:cubicBezTo>
                    <a:pt x="204582" y="81586"/>
                    <a:pt x="206095" y="80393"/>
                    <a:pt x="206270" y="78650"/>
                  </a:cubicBezTo>
                  <a:lnTo>
                    <a:pt x="209261" y="58004"/>
                  </a:lnTo>
                  <a:cubicBezTo>
                    <a:pt x="209550" y="56074"/>
                    <a:pt x="208199" y="54337"/>
                    <a:pt x="206270" y="54048"/>
                  </a:cubicBezTo>
                  <a:lnTo>
                    <a:pt x="192763" y="52118"/>
                  </a:lnTo>
                  <a:cubicBezTo>
                    <a:pt x="190930" y="51829"/>
                    <a:pt x="189579" y="50092"/>
                    <a:pt x="189869" y="48259"/>
                  </a:cubicBezTo>
                  <a:cubicBezTo>
                    <a:pt x="189965" y="47294"/>
                    <a:pt x="190447" y="46523"/>
                    <a:pt x="191219" y="45944"/>
                  </a:cubicBezTo>
                  <a:lnTo>
                    <a:pt x="202121" y="37743"/>
                  </a:lnTo>
                  <a:cubicBezTo>
                    <a:pt x="203665" y="36585"/>
                    <a:pt x="203954" y="34366"/>
                    <a:pt x="202797" y="32919"/>
                  </a:cubicBezTo>
                  <a:lnTo>
                    <a:pt x="190351" y="16229"/>
                  </a:lnTo>
                  <a:cubicBezTo>
                    <a:pt x="189669" y="15320"/>
                    <a:pt x="188620" y="14846"/>
                    <a:pt x="187557" y="14846"/>
                  </a:cubicBezTo>
                  <a:cubicBezTo>
                    <a:pt x="186814" y="14846"/>
                    <a:pt x="186065" y="15077"/>
                    <a:pt x="185431" y="15553"/>
                  </a:cubicBezTo>
                  <a:lnTo>
                    <a:pt x="174529" y="23657"/>
                  </a:lnTo>
                  <a:cubicBezTo>
                    <a:pt x="173892" y="24175"/>
                    <a:pt x="173157" y="24413"/>
                    <a:pt x="172432" y="24413"/>
                  </a:cubicBezTo>
                  <a:cubicBezTo>
                    <a:pt x="171398" y="24413"/>
                    <a:pt x="170385" y="23929"/>
                    <a:pt x="169705" y="23079"/>
                  </a:cubicBezTo>
                  <a:cubicBezTo>
                    <a:pt x="169126" y="22307"/>
                    <a:pt x="168836" y="21342"/>
                    <a:pt x="169029" y="20474"/>
                  </a:cubicBezTo>
                  <a:lnTo>
                    <a:pt x="170959" y="6967"/>
                  </a:lnTo>
                  <a:cubicBezTo>
                    <a:pt x="171152" y="5037"/>
                    <a:pt x="169898" y="3301"/>
                    <a:pt x="167968" y="3011"/>
                  </a:cubicBezTo>
                  <a:lnTo>
                    <a:pt x="147322" y="20"/>
                  </a:lnTo>
                  <a:cubicBezTo>
                    <a:pt x="147197" y="7"/>
                    <a:pt x="147073" y="1"/>
                    <a:pt x="146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68" name="Google Shape;2168;p39"/>
            <p:cNvSpPr/>
            <p:nvPr/>
          </p:nvSpPr>
          <p:spPr>
            <a:xfrm>
              <a:off x="4202861" y="1284806"/>
              <a:ext cx="1389300" cy="1389300"/>
            </a:xfrm>
            <a:custGeom>
              <a:avLst/>
              <a:gdLst/>
              <a:ahLst/>
              <a:cxnLst/>
              <a:rect l="l" t="t" r="r" b="b"/>
              <a:pathLst>
                <a:path w="55572" h="55572" extrusionOk="0">
                  <a:moveTo>
                    <a:pt x="27786" y="6947"/>
                  </a:moveTo>
                  <a:cubicBezTo>
                    <a:pt x="39267" y="6947"/>
                    <a:pt x="48625" y="16305"/>
                    <a:pt x="48625" y="27786"/>
                  </a:cubicBezTo>
                  <a:cubicBezTo>
                    <a:pt x="48625" y="39363"/>
                    <a:pt x="39267" y="48625"/>
                    <a:pt x="27786" y="48625"/>
                  </a:cubicBezTo>
                  <a:cubicBezTo>
                    <a:pt x="16305" y="48625"/>
                    <a:pt x="6947" y="39363"/>
                    <a:pt x="6947" y="27786"/>
                  </a:cubicBezTo>
                  <a:cubicBezTo>
                    <a:pt x="6947" y="16305"/>
                    <a:pt x="16305" y="6947"/>
                    <a:pt x="27786" y="6947"/>
                  </a:cubicBezTo>
                  <a:close/>
                  <a:moveTo>
                    <a:pt x="27786" y="0"/>
                  </a:moveTo>
                  <a:cubicBezTo>
                    <a:pt x="12446" y="0"/>
                    <a:pt x="0" y="12446"/>
                    <a:pt x="0" y="27786"/>
                  </a:cubicBezTo>
                  <a:cubicBezTo>
                    <a:pt x="0" y="43126"/>
                    <a:pt x="12446" y="55572"/>
                    <a:pt x="27786" y="55572"/>
                  </a:cubicBezTo>
                  <a:cubicBezTo>
                    <a:pt x="43126" y="55572"/>
                    <a:pt x="55571" y="43126"/>
                    <a:pt x="55571" y="27786"/>
                  </a:cubicBezTo>
                  <a:cubicBezTo>
                    <a:pt x="55571" y="12446"/>
                    <a:pt x="43126" y="97"/>
                    <a:pt x="27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69" name="Google Shape;2169;p39"/>
            <p:cNvSpPr/>
            <p:nvPr/>
          </p:nvSpPr>
          <p:spPr>
            <a:xfrm>
              <a:off x="3730400" y="4080350"/>
              <a:ext cx="173675" cy="260500"/>
            </a:xfrm>
            <a:custGeom>
              <a:avLst/>
              <a:gdLst/>
              <a:ahLst/>
              <a:cxnLst/>
              <a:rect l="l" t="t" r="r" b="b"/>
              <a:pathLst>
                <a:path w="6947" h="10420" extrusionOk="0">
                  <a:moveTo>
                    <a:pt x="0" y="0"/>
                  </a:moveTo>
                  <a:lnTo>
                    <a:pt x="0" y="10420"/>
                  </a:lnTo>
                  <a:lnTo>
                    <a:pt x="6947" y="10420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0" name="Google Shape;2170;p39"/>
            <p:cNvSpPr/>
            <p:nvPr/>
          </p:nvSpPr>
          <p:spPr>
            <a:xfrm>
              <a:off x="2430350" y="1227000"/>
              <a:ext cx="1473725" cy="2679700"/>
            </a:xfrm>
            <a:custGeom>
              <a:avLst/>
              <a:gdLst/>
              <a:ahLst/>
              <a:cxnLst/>
              <a:rect l="l" t="t" r="r" b="b"/>
              <a:pathLst>
                <a:path w="58949" h="107188" extrusionOk="0">
                  <a:moveTo>
                    <a:pt x="29619" y="1"/>
                  </a:moveTo>
                  <a:cubicBezTo>
                    <a:pt x="6851" y="14376"/>
                    <a:pt x="1" y="44381"/>
                    <a:pt x="14376" y="67053"/>
                  </a:cubicBezTo>
                  <a:cubicBezTo>
                    <a:pt x="19875" y="75929"/>
                    <a:pt x="28076" y="82683"/>
                    <a:pt x="37820" y="86445"/>
                  </a:cubicBezTo>
                  <a:cubicBezTo>
                    <a:pt x="46407" y="89725"/>
                    <a:pt x="52002" y="98022"/>
                    <a:pt x="52002" y="107188"/>
                  </a:cubicBezTo>
                  <a:lnTo>
                    <a:pt x="58949" y="107188"/>
                  </a:lnTo>
                  <a:cubicBezTo>
                    <a:pt x="58949" y="95128"/>
                    <a:pt x="51616" y="84323"/>
                    <a:pt x="40328" y="79981"/>
                  </a:cubicBezTo>
                  <a:cubicBezTo>
                    <a:pt x="18910" y="71588"/>
                    <a:pt x="8298" y="47468"/>
                    <a:pt x="16691" y="26050"/>
                  </a:cubicBezTo>
                  <a:cubicBezTo>
                    <a:pt x="19875" y="17753"/>
                    <a:pt x="25760" y="10710"/>
                    <a:pt x="33286" y="5886"/>
                  </a:cubicBezTo>
                  <a:lnTo>
                    <a:pt x="29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1" name="Google Shape;2171;p39"/>
            <p:cNvSpPr/>
            <p:nvPr/>
          </p:nvSpPr>
          <p:spPr>
            <a:xfrm>
              <a:off x="5467000" y="3472525"/>
              <a:ext cx="607825" cy="173700"/>
            </a:xfrm>
            <a:custGeom>
              <a:avLst/>
              <a:gdLst/>
              <a:ahLst/>
              <a:cxnLst/>
              <a:rect l="l" t="t" r="r" b="b"/>
              <a:pathLst>
                <a:path w="24313" h="6948" extrusionOk="0">
                  <a:moveTo>
                    <a:pt x="0" y="1"/>
                  </a:moveTo>
                  <a:lnTo>
                    <a:pt x="0" y="6947"/>
                  </a:lnTo>
                  <a:lnTo>
                    <a:pt x="24313" y="6947"/>
                  </a:lnTo>
                  <a:lnTo>
                    <a:pt x="24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2" name="Google Shape;2172;p39"/>
            <p:cNvSpPr/>
            <p:nvPr/>
          </p:nvSpPr>
          <p:spPr>
            <a:xfrm>
              <a:off x="5324700" y="3925975"/>
              <a:ext cx="631950" cy="566850"/>
            </a:xfrm>
            <a:custGeom>
              <a:avLst/>
              <a:gdLst/>
              <a:ahLst/>
              <a:cxnLst/>
              <a:rect l="l" t="t" r="r" b="b"/>
              <a:pathLst>
                <a:path w="25278" h="22674" extrusionOk="0">
                  <a:moveTo>
                    <a:pt x="4438" y="1"/>
                  </a:moveTo>
                  <a:lnTo>
                    <a:pt x="0" y="5307"/>
                  </a:lnTo>
                  <a:lnTo>
                    <a:pt x="20839" y="22673"/>
                  </a:lnTo>
                  <a:lnTo>
                    <a:pt x="25277" y="1736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3" name="Google Shape;2173;p39"/>
            <p:cNvSpPr/>
            <p:nvPr/>
          </p:nvSpPr>
          <p:spPr>
            <a:xfrm>
              <a:off x="4946025" y="4167175"/>
              <a:ext cx="173675" cy="607825"/>
            </a:xfrm>
            <a:custGeom>
              <a:avLst/>
              <a:gdLst/>
              <a:ahLst/>
              <a:cxnLst/>
              <a:rect l="l" t="t" r="r" b="b"/>
              <a:pathLst>
                <a:path w="6947" h="24313" extrusionOk="0">
                  <a:moveTo>
                    <a:pt x="0" y="1"/>
                  </a:moveTo>
                  <a:lnTo>
                    <a:pt x="0" y="24313"/>
                  </a:lnTo>
                  <a:lnTo>
                    <a:pt x="6947" y="24313"/>
                  </a:lnTo>
                  <a:lnTo>
                    <a:pt x="69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4" name="Google Shape;2174;p39"/>
            <p:cNvSpPr/>
            <p:nvPr/>
          </p:nvSpPr>
          <p:spPr>
            <a:xfrm>
              <a:off x="1279850" y="1564675"/>
              <a:ext cx="735675" cy="342525"/>
            </a:xfrm>
            <a:custGeom>
              <a:avLst/>
              <a:gdLst/>
              <a:ahLst/>
              <a:cxnLst/>
              <a:rect l="l" t="t" r="r" b="b"/>
              <a:pathLst>
                <a:path w="29427" h="13701" extrusionOk="0">
                  <a:moveTo>
                    <a:pt x="27786" y="1"/>
                  </a:moveTo>
                  <a:lnTo>
                    <a:pt x="1" y="6947"/>
                  </a:lnTo>
                  <a:lnTo>
                    <a:pt x="1641" y="13701"/>
                  </a:lnTo>
                  <a:lnTo>
                    <a:pt x="29426" y="6754"/>
                  </a:lnTo>
                  <a:lnTo>
                    <a:pt x="27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5" name="Google Shape;2175;p39"/>
            <p:cNvSpPr/>
            <p:nvPr/>
          </p:nvSpPr>
          <p:spPr>
            <a:xfrm>
              <a:off x="1424575" y="710850"/>
              <a:ext cx="706725" cy="574075"/>
            </a:xfrm>
            <a:custGeom>
              <a:avLst/>
              <a:gdLst/>
              <a:ahLst/>
              <a:cxnLst/>
              <a:rect l="l" t="t" r="r" b="b"/>
              <a:pathLst>
                <a:path w="28269" h="22963" extrusionOk="0">
                  <a:moveTo>
                    <a:pt x="3956" y="1"/>
                  </a:moveTo>
                  <a:lnTo>
                    <a:pt x="0" y="5596"/>
                  </a:lnTo>
                  <a:lnTo>
                    <a:pt x="24313" y="22962"/>
                  </a:lnTo>
                  <a:lnTo>
                    <a:pt x="28268" y="17367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6" name="Google Shape;2176;p39"/>
            <p:cNvSpPr/>
            <p:nvPr/>
          </p:nvSpPr>
          <p:spPr>
            <a:xfrm>
              <a:off x="2167450" y="238125"/>
              <a:ext cx="344925" cy="738075"/>
            </a:xfrm>
            <a:custGeom>
              <a:avLst/>
              <a:gdLst/>
              <a:ahLst/>
              <a:cxnLst/>
              <a:rect l="l" t="t" r="r" b="b"/>
              <a:pathLst>
                <a:path w="13797" h="29523" extrusionOk="0">
                  <a:moveTo>
                    <a:pt x="6754" y="0"/>
                  </a:moveTo>
                  <a:lnTo>
                    <a:pt x="1" y="1737"/>
                  </a:lnTo>
                  <a:lnTo>
                    <a:pt x="7140" y="29522"/>
                  </a:lnTo>
                  <a:lnTo>
                    <a:pt x="13797" y="27786"/>
                  </a:lnTo>
                  <a:lnTo>
                    <a:pt x="6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023399" y="198858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Suma de n términos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BF5A41-8ED3-4CBF-BAE7-C7930C822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09" t="21737" r="12925" b="43943"/>
          <a:stretch/>
        </p:blipFill>
        <p:spPr>
          <a:xfrm>
            <a:off x="1136283" y="1188339"/>
            <a:ext cx="6808068" cy="329119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53F725C-D53D-4388-B965-202307B4EFE4}"/>
              </a:ext>
            </a:extLst>
          </p:cNvPr>
          <p:cNvSpPr/>
          <p:nvPr/>
        </p:nvSpPr>
        <p:spPr>
          <a:xfrm>
            <a:off x="1183758" y="3636335"/>
            <a:ext cx="2920409" cy="8080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0862060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335</Words>
  <Application>Microsoft Office PowerPoint</Application>
  <PresentationFormat>Presentación en pantalla (16:9)</PresentationFormat>
  <Paragraphs>49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Barlow Semi Condensed</vt:lpstr>
      <vt:lpstr>Barlow Semi Condensed Medium</vt:lpstr>
      <vt:lpstr>Fjalla One</vt:lpstr>
      <vt:lpstr>Roboto Condensed Light</vt:lpstr>
      <vt:lpstr>Technology Consulting by Slidesgo</vt:lpstr>
      <vt:lpstr>Tema 1.2 Progresiones</vt:lpstr>
      <vt:lpstr>¿Que es una progresión</vt:lpstr>
      <vt:lpstr>¿Que es una progresión</vt:lpstr>
      <vt:lpstr>01</vt:lpstr>
      <vt:lpstr>Presentación de PowerPoint</vt:lpstr>
      <vt:lpstr>Tipos de progresiones</vt:lpstr>
      <vt:lpstr>Aritméticas</vt:lpstr>
      <vt:lpstr>Término general</vt:lpstr>
      <vt:lpstr>Suma de n términos</vt:lpstr>
      <vt:lpstr>Geométricas</vt:lpstr>
      <vt:lpstr>Término general</vt:lpstr>
      <vt:lpstr>Suma de n términos</vt:lpstr>
      <vt:lpstr>Producto de n términos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Consulting</dc:title>
  <dc:creator>rafamagro</dc:creator>
  <cp:lastModifiedBy>Josefa M. Suárez Rodríguez -UCJC-</cp:lastModifiedBy>
  <cp:revision>5</cp:revision>
  <dcterms:modified xsi:type="dcterms:W3CDTF">2022-01-04T20:46:33Z</dcterms:modified>
</cp:coreProperties>
</file>